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663300"/>
    <a:srgbClr val="996633"/>
    <a:srgbClr val="969696"/>
    <a:srgbClr val="50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391" autoAdjust="0"/>
    <p:restoredTop sz="94660"/>
  </p:normalViewPr>
  <p:slideViewPr>
    <p:cSldViewPr snapToGrid="0">
      <p:cViewPr varScale="1">
        <p:scale>
          <a:sx n="75" d="100"/>
          <a:sy n="75" d="100"/>
        </p:scale>
        <p:origin x="84" y="2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gradFill flip="none" rotWithShape="1">
          <a:gsLst>
            <a:gs pos="0">
              <a:schemeClr val="accent1"/>
            </a:gs>
            <a:gs pos="63000">
              <a:schemeClr val="accent5">
                <a:lumMod val="20000"/>
                <a:lumOff val="80000"/>
              </a:schemeClr>
            </a:gs>
            <a:gs pos="100000">
              <a:schemeClr val="accent1"/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23292F-C23A-4995-BB64-A7F2E33C74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37AA289-1035-4044-ADBB-7135288F03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EF727-748F-46C0-97CD-91AFCB91A8F9}" type="datetimeFigureOut">
              <a:rPr lang="en-US" smtClean="0"/>
              <a:t>9/6/2018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BD14749-978D-4DC6-B655-F3EDB2B36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2FCB821-D5C6-448B-91A5-23932CEF7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EC86B-4DE4-43EE-AC1C-2CA4A0652B0E}" type="slidenum">
              <a:rPr lang="en-US" smtClean="0"/>
              <a:t>‹#›</a:t>
            </a:fld>
            <a:endParaRPr lang="en-US"/>
          </a:p>
        </p:txBody>
      </p:sp>
      <p:grpSp>
        <p:nvGrpSpPr>
          <p:cNvPr id="6" name="Hills">
            <a:extLst>
              <a:ext uri="{FF2B5EF4-FFF2-40B4-BE49-F238E27FC236}">
                <a16:creationId xmlns:a16="http://schemas.microsoft.com/office/drawing/2014/main" id="{326867C2-4B95-4C5D-BD45-069D2D4E02BF}"/>
              </a:ext>
            </a:extLst>
          </p:cNvPr>
          <p:cNvGrpSpPr/>
          <p:nvPr userDrawn="1"/>
        </p:nvGrpSpPr>
        <p:grpSpPr>
          <a:xfrm>
            <a:off x="-465322" y="1932320"/>
            <a:ext cx="13219113" cy="3540125"/>
            <a:chOff x="-465322" y="1932320"/>
            <a:chExt cx="13219113" cy="3540125"/>
          </a:xfrm>
        </p:grpSpPr>
        <p:grpSp>
          <p:nvGrpSpPr>
            <p:cNvPr id="7" name="Background hills">
              <a:extLst>
                <a:ext uri="{FF2B5EF4-FFF2-40B4-BE49-F238E27FC236}">
                  <a16:creationId xmlns:a16="http://schemas.microsoft.com/office/drawing/2014/main" id="{A525CA77-B0EB-4ADD-931D-5866CBCCAD92}"/>
                </a:ext>
              </a:extLst>
            </p:cNvPr>
            <p:cNvGrpSpPr/>
            <p:nvPr/>
          </p:nvGrpSpPr>
          <p:grpSpPr>
            <a:xfrm>
              <a:off x="-465322" y="1932320"/>
              <a:ext cx="13219113" cy="3540125"/>
              <a:chOff x="1323174" y="2880580"/>
              <a:chExt cx="13219113" cy="3540125"/>
            </a:xfrm>
          </p:grpSpPr>
          <p:sp>
            <p:nvSpPr>
              <p:cNvPr id="84" name="Rectangle 232">
                <a:extLst>
                  <a:ext uri="{FF2B5EF4-FFF2-40B4-BE49-F238E27FC236}">
                    <a16:creationId xmlns:a16="http://schemas.microsoft.com/office/drawing/2014/main" id="{FF7BC880-1ED3-4528-9CA2-0FB499826F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70378" y="4391880"/>
                <a:ext cx="12200409" cy="1871663"/>
              </a:xfrm>
              <a:prstGeom prst="rect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Oval 234">
                <a:extLst>
                  <a:ext uri="{FF2B5EF4-FFF2-40B4-BE49-F238E27FC236}">
                    <a16:creationId xmlns:a16="http://schemas.microsoft.com/office/drawing/2014/main" id="{4A0CAE45-E248-49E2-9B96-9B38DAB7F5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81762" y="3882293"/>
                <a:ext cx="1660525" cy="16637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Oval 235">
                <a:extLst>
                  <a:ext uri="{FF2B5EF4-FFF2-40B4-BE49-F238E27FC236}">
                    <a16:creationId xmlns:a16="http://schemas.microsoft.com/office/drawing/2014/main" id="{33339A91-3332-4A68-8F86-7C6C26BC3F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075187" y="3750530"/>
                <a:ext cx="1173163" cy="117633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Oval 236">
                <a:extLst>
                  <a:ext uri="{FF2B5EF4-FFF2-40B4-BE49-F238E27FC236}">
                    <a16:creationId xmlns:a16="http://schemas.microsoft.com/office/drawing/2014/main" id="{BAA18BB7-C1B0-44D2-9E7E-064CF87379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65724" y="3107593"/>
                <a:ext cx="2273300" cy="227806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238">
                <a:extLst>
                  <a:ext uri="{FF2B5EF4-FFF2-40B4-BE49-F238E27FC236}">
                    <a16:creationId xmlns:a16="http://schemas.microsoft.com/office/drawing/2014/main" id="{032FC345-4A41-4867-A3BF-BC886960BA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3174" y="4144230"/>
                <a:ext cx="2692400" cy="2276475"/>
              </a:xfrm>
              <a:custGeom>
                <a:avLst/>
                <a:gdLst>
                  <a:gd name="T0" fmla="*/ 662 w 784"/>
                  <a:gd name="T1" fmla="*/ 331 h 662"/>
                  <a:gd name="T2" fmla="*/ 331 w 784"/>
                  <a:gd name="T3" fmla="*/ 662 h 662"/>
                  <a:gd name="T4" fmla="*/ 0 w 784"/>
                  <a:gd name="T5" fmla="*/ 331 h 662"/>
                  <a:gd name="T6" fmla="*/ 331 w 784"/>
                  <a:gd name="T7" fmla="*/ 0 h 662"/>
                  <a:gd name="T8" fmla="*/ 662 w 784"/>
                  <a:gd name="T9" fmla="*/ 331 h 6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4" h="662">
                    <a:moveTo>
                      <a:pt x="662" y="331"/>
                    </a:moveTo>
                    <a:cubicBezTo>
                      <a:pt x="662" y="514"/>
                      <a:pt x="784" y="662"/>
                      <a:pt x="331" y="662"/>
                    </a:cubicBezTo>
                    <a:cubicBezTo>
                      <a:pt x="148" y="662"/>
                      <a:pt x="0" y="514"/>
                      <a:pt x="0" y="331"/>
                    </a:cubicBezTo>
                    <a:cubicBezTo>
                      <a:pt x="0" y="148"/>
                      <a:pt x="148" y="0"/>
                      <a:pt x="331" y="0"/>
                    </a:cubicBezTo>
                    <a:cubicBezTo>
                      <a:pt x="514" y="0"/>
                      <a:pt x="662" y="148"/>
                      <a:pt x="662" y="331"/>
                    </a:cubicBezTo>
                  </a:path>
                </a:pathLst>
              </a:cu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Oval 239">
                <a:extLst>
                  <a:ext uri="{FF2B5EF4-FFF2-40B4-BE49-F238E27FC236}">
                    <a16:creationId xmlns:a16="http://schemas.microsoft.com/office/drawing/2014/main" id="{83ADD9A2-7844-4E77-8F43-C9BD9BA3CF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19449" y="3637818"/>
                <a:ext cx="2273300" cy="2276475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Oval 240">
                <a:extLst>
                  <a:ext uri="{FF2B5EF4-FFF2-40B4-BE49-F238E27FC236}">
                    <a16:creationId xmlns:a16="http://schemas.microsoft.com/office/drawing/2014/main" id="{25EA307E-FF19-451E-8063-AF07F70F30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954287" y="3485418"/>
                <a:ext cx="1836738" cy="18415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Oval 242">
                <a:extLst>
                  <a:ext uri="{FF2B5EF4-FFF2-40B4-BE49-F238E27FC236}">
                    <a16:creationId xmlns:a16="http://schemas.microsoft.com/office/drawing/2014/main" id="{4E568BE4-9B06-4008-A8E1-C1BD872652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153921" y="3622896"/>
                <a:ext cx="1854200" cy="18542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Oval 243">
                <a:extLst>
                  <a:ext uri="{FF2B5EF4-FFF2-40B4-BE49-F238E27FC236}">
                    <a16:creationId xmlns:a16="http://schemas.microsoft.com/office/drawing/2014/main" id="{B2C7CD11-F396-44EF-A0E2-7734DC5E8C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63374" y="3852130"/>
                <a:ext cx="1303338" cy="130651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Oval 244">
                <a:extLst>
                  <a:ext uri="{FF2B5EF4-FFF2-40B4-BE49-F238E27FC236}">
                    <a16:creationId xmlns:a16="http://schemas.microsoft.com/office/drawing/2014/main" id="{2BDCDA05-23C1-48CA-B23D-483AAC4F3B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485724" y="2880580"/>
                <a:ext cx="2525713" cy="253206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Oval 245">
                <a:extLst>
                  <a:ext uri="{FF2B5EF4-FFF2-40B4-BE49-F238E27FC236}">
                    <a16:creationId xmlns:a16="http://schemas.microsoft.com/office/drawing/2014/main" id="{846C3A0F-6795-4FCE-8F19-DF02B74EBC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3699" y="3988655"/>
                <a:ext cx="1957388" cy="195738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Oval 246">
                <a:extLst>
                  <a:ext uri="{FF2B5EF4-FFF2-40B4-BE49-F238E27FC236}">
                    <a16:creationId xmlns:a16="http://schemas.microsoft.com/office/drawing/2014/main" id="{6461F974-1817-4F26-9CF9-DA96C0480E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2237" y="3077430"/>
                <a:ext cx="2671763" cy="267493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8" name="Large hill">
              <a:extLst>
                <a:ext uri="{FF2B5EF4-FFF2-40B4-BE49-F238E27FC236}">
                  <a16:creationId xmlns:a16="http://schemas.microsoft.com/office/drawing/2014/main" id="{DD6BF2CF-929A-4D0F-AB88-8364FFF16F2D}"/>
                </a:ext>
              </a:extLst>
            </p:cNvPr>
            <p:cNvGrpSpPr/>
            <p:nvPr/>
          </p:nvGrpSpPr>
          <p:grpSpPr>
            <a:xfrm>
              <a:off x="392087" y="2309215"/>
              <a:ext cx="5626100" cy="3019425"/>
              <a:chOff x="2891624" y="5896830"/>
              <a:chExt cx="5626100" cy="3019425"/>
            </a:xfrm>
          </p:grpSpPr>
          <p:sp>
            <p:nvSpPr>
              <p:cNvPr id="10" name="Oval 241">
                <a:extLst>
                  <a:ext uri="{FF2B5EF4-FFF2-40B4-BE49-F238E27FC236}">
                    <a16:creationId xmlns:a16="http://schemas.microsoft.com/office/drawing/2014/main" id="{46388B71-C709-415D-B659-BE000E2B23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49099" y="6074630"/>
                <a:ext cx="1471613" cy="1476375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309">
                <a:extLst>
                  <a:ext uri="{FF2B5EF4-FFF2-40B4-BE49-F238E27FC236}">
                    <a16:creationId xmlns:a16="http://schemas.microsoft.com/office/drawing/2014/main" id="{0E0E2332-74E7-4111-A41E-02FF99D79F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48824" y="8913080"/>
                <a:ext cx="5168900" cy="3175"/>
              </a:xfrm>
              <a:custGeom>
                <a:avLst/>
                <a:gdLst>
                  <a:gd name="T0" fmla="*/ 1505 w 1506"/>
                  <a:gd name="T1" fmla="*/ 0 h 1"/>
                  <a:gd name="T2" fmla="*/ 19 w 1506"/>
                  <a:gd name="T3" fmla="*/ 0 h 1"/>
                  <a:gd name="T4" fmla="*/ 0 w 1506"/>
                  <a:gd name="T5" fmla="*/ 1 h 1"/>
                  <a:gd name="T6" fmla="*/ 1506 w 1506"/>
                  <a:gd name="T7" fmla="*/ 1 h 1"/>
                  <a:gd name="T8" fmla="*/ 1505 w 1506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06" h="1">
                    <a:moveTo>
                      <a:pt x="1505" y="0"/>
                    </a:moveTo>
                    <a:cubicBezTo>
                      <a:pt x="19" y="0"/>
                      <a:pt x="19" y="0"/>
                      <a:pt x="19" y="0"/>
                    </a:cubicBezTo>
                    <a:cubicBezTo>
                      <a:pt x="13" y="0"/>
                      <a:pt x="7" y="1"/>
                      <a:pt x="0" y="1"/>
                    </a:cubicBezTo>
                    <a:cubicBezTo>
                      <a:pt x="1506" y="1"/>
                      <a:pt x="1506" y="1"/>
                      <a:pt x="1506" y="1"/>
                    </a:cubicBezTo>
                    <a:cubicBezTo>
                      <a:pt x="1506" y="1"/>
                      <a:pt x="1505" y="0"/>
                      <a:pt x="1505" y="0"/>
                    </a:cubicBezTo>
                  </a:path>
                </a:pathLst>
              </a:custGeom>
              <a:solidFill>
                <a:srgbClr val="99D8B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310">
                <a:extLst>
                  <a:ext uri="{FF2B5EF4-FFF2-40B4-BE49-F238E27FC236}">
                    <a16:creationId xmlns:a16="http://schemas.microsoft.com/office/drawing/2014/main" id="{E9A3E8CB-80BA-4C8C-ADF5-4C3C473174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3912" y="7474805"/>
                <a:ext cx="5100638" cy="1438275"/>
              </a:xfrm>
              <a:custGeom>
                <a:avLst/>
                <a:gdLst>
                  <a:gd name="T0" fmla="*/ 931 w 1486"/>
                  <a:gd name="T1" fmla="*/ 0 h 418"/>
                  <a:gd name="T2" fmla="*/ 836 w 1486"/>
                  <a:gd name="T3" fmla="*/ 22 h 418"/>
                  <a:gd name="T4" fmla="*/ 828 w 1486"/>
                  <a:gd name="T5" fmla="*/ 21 h 418"/>
                  <a:gd name="T6" fmla="*/ 565 w 1486"/>
                  <a:gd name="T7" fmla="*/ 195 h 418"/>
                  <a:gd name="T8" fmla="*/ 364 w 1486"/>
                  <a:gd name="T9" fmla="*/ 112 h 418"/>
                  <a:gd name="T10" fmla="*/ 309 w 1486"/>
                  <a:gd name="T11" fmla="*/ 129 h 418"/>
                  <a:gd name="T12" fmla="*/ 310 w 1486"/>
                  <a:gd name="T13" fmla="*/ 145 h 418"/>
                  <a:gd name="T14" fmla="*/ 281 w 1486"/>
                  <a:gd name="T15" fmla="*/ 145 h 418"/>
                  <a:gd name="T16" fmla="*/ 281 w 1486"/>
                  <a:gd name="T17" fmla="*/ 135 h 418"/>
                  <a:gd name="T18" fmla="*/ 220 w 1486"/>
                  <a:gd name="T19" fmla="*/ 139 h 418"/>
                  <a:gd name="T20" fmla="*/ 194 w 1486"/>
                  <a:gd name="T21" fmla="*/ 139 h 418"/>
                  <a:gd name="T22" fmla="*/ 0 w 1486"/>
                  <a:gd name="T23" fmla="*/ 418 h 418"/>
                  <a:gd name="T24" fmla="*/ 1486 w 1486"/>
                  <a:gd name="T25" fmla="*/ 418 h 418"/>
                  <a:gd name="T26" fmla="*/ 931 w 1486"/>
                  <a:gd name="T27" fmla="*/ 0 h 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486" h="418">
                    <a:moveTo>
                      <a:pt x="931" y="0"/>
                    </a:moveTo>
                    <a:cubicBezTo>
                      <a:pt x="903" y="14"/>
                      <a:pt x="871" y="22"/>
                      <a:pt x="836" y="22"/>
                    </a:cubicBezTo>
                    <a:cubicBezTo>
                      <a:pt x="834" y="22"/>
                      <a:pt x="831" y="22"/>
                      <a:pt x="828" y="21"/>
                    </a:cubicBezTo>
                    <a:cubicBezTo>
                      <a:pt x="784" y="124"/>
                      <a:pt x="683" y="195"/>
                      <a:pt x="565" y="195"/>
                    </a:cubicBezTo>
                    <a:cubicBezTo>
                      <a:pt x="487" y="195"/>
                      <a:pt x="415" y="163"/>
                      <a:pt x="364" y="112"/>
                    </a:cubicBezTo>
                    <a:cubicBezTo>
                      <a:pt x="346" y="119"/>
                      <a:pt x="328" y="125"/>
                      <a:pt x="309" y="129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281" y="145"/>
                      <a:pt x="281" y="145"/>
                      <a:pt x="281" y="145"/>
                    </a:cubicBezTo>
                    <a:cubicBezTo>
                      <a:pt x="281" y="135"/>
                      <a:pt x="281" y="135"/>
                      <a:pt x="281" y="135"/>
                    </a:cubicBezTo>
                    <a:cubicBezTo>
                      <a:pt x="261" y="138"/>
                      <a:pt x="241" y="139"/>
                      <a:pt x="220" y="139"/>
                    </a:cubicBezTo>
                    <a:cubicBezTo>
                      <a:pt x="211" y="139"/>
                      <a:pt x="203" y="139"/>
                      <a:pt x="194" y="139"/>
                    </a:cubicBezTo>
                    <a:cubicBezTo>
                      <a:pt x="207" y="279"/>
                      <a:pt x="259" y="391"/>
                      <a:pt x="0" y="418"/>
                    </a:cubicBezTo>
                    <a:cubicBezTo>
                      <a:pt x="1486" y="418"/>
                      <a:pt x="1486" y="418"/>
                      <a:pt x="1486" y="418"/>
                    </a:cubicBezTo>
                    <a:cubicBezTo>
                      <a:pt x="1361" y="217"/>
                      <a:pt x="1164" y="66"/>
                      <a:pt x="931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311">
                <a:extLst>
                  <a:ext uri="{FF2B5EF4-FFF2-40B4-BE49-F238E27FC236}">
                    <a16:creationId xmlns:a16="http://schemas.microsoft.com/office/drawing/2014/main" id="{FCF75457-3B3A-4292-8A7A-E5B6EAF099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91624" y="7916130"/>
                <a:ext cx="1411288" cy="1000125"/>
              </a:xfrm>
              <a:custGeom>
                <a:avLst/>
                <a:gdLst>
                  <a:gd name="T0" fmla="*/ 280 w 411"/>
                  <a:gd name="T1" fmla="*/ 0 h 291"/>
                  <a:gd name="T2" fmla="*/ 0 w 411"/>
                  <a:gd name="T3" fmla="*/ 291 h 291"/>
                  <a:gd name="T4" fmla="*/ 133 w 411"/>
                  <a:gd name="T5" fmla="*/ 291 h 291"/>
                  <a:gd name="T6" fmla="*/ 152 w 411"/>
                  <a:gd name="T7" fmla="*/ 290 h 291"/>
                  <a:gd name="T8" fmla="*/ 346 w 411"/>
                  <a:gd name="T9" fmla="*/ 11 h 291"/>
                  <a:gd name="T10" fmla="*/ 280 w 411"/>
                  <a:gd name="T11" fmla="*/ 0 h 2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1" h="291">
                    <a:moveTo>
                      <a:pt x="280" y="0"/>
                    </a:moveTo>
                    <a:cubicBezTo>
                      <a:pt x="168" y="77"/>
                      <a:pt x="72" y="176"/>
                      <a:pt x="0" y="291"/>
                    </a:cubicBezTo>
                    <a:cubicBezTo>
                      <a:pt x="133" y="291"/>
                      <a:pt x="133" y="291"/>
                      <a:pt x="133" y="291"/>
                    </a:cubicBezTo>
                    <a:cubicBezTo>
                      <a:pt x="140" y="291"/>
                      <a:pt x="146" y="290"/>
                      <a:pt x="152" y="290"/>
                    </a:cubicBezTo>
                    <a:cubicBezTo>
                      <a:pt x="411" y="263"/>
                      <a:pt x="359" y="151"/>
                      <a:pt x="346" y="11"/>
                    </a:cubicBezTo>
                    <a:cubicBezTo>
                      <a:pt x="324" y="9"/>
                      <a:pt x="301" y="6"/>
                      <a:pt x="280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312">
                <a:extLst>
                  <a:ext uri="{FF2B5EF4-FFF2-40B4-BE49-F238E27FC236}">
                    <a16:creationId xmlns:a16="http://schemas.microsoft.com/office/drawing/2014/main" id="{52BFBED1-FD4B-4275-812A-7C83F25BED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5537" y="7403368"/>
                <a:ext cx="354013" cy="147638"/>
              </a:xfrm>
              <a:custGeom>
                <a:avLst/>
                <a:gdLst>
                  <a:gd name="T0" fmla="*/ 14 w 103"/>
                  <a:gd name="T1" fmla="*/ 0 h 43"/>
                  <a:gd name="T2" fmla="*/ 0 w 103"/>
                  <a:gd name="T3" fmla="*/ 42 h 43"/>
                  <a:gd name="T4" fmla="*/ 8 w 103"/>
                  <a:gd name="T5" fmla="*/ 43 h 43"/>
                  <a:gd name="T6" fmla="*/ 103 w 103"/>
                  <a:gd name="T7" fmla="*/ 21 h 43"/>
                  <a:gd name="T8" fmla="*/ 14 w 103"/>
                  <a:gd name="T9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43">
                    <a:moveTo>
                      <a:pt x="14" y="0"/>
                    </a:moveTo>
                    <a:cubicBezTo>
                      <a:pt x="10" y="14"/>
                      <a:pt x="5" y="29"/>
                      <a:pt x="0" y="42"/>
                    </a:cubicBezTo>
                    <a:cubicBezTo>
                      <a:pt x="3" y="43"/>
                      <a:pt x="6" y="43"/>
                      <a:pt x="8" y="43"/>
                    </a:cubicBezTo>
                    <a:cubicBezTo>
                      <a:pt x="43" y="43"/>
                      <a:pt x="75" y="35"/>
                      <a:pt x="103" y="21"/>
                    </a:cubicBezTo>
                    <a:cubicBezTo>
                      <a:pt x="74" y="12"/>
                      <a:pt x="44" y="5"/>
                      <a:pt x="14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313">
                <a:extLst>
                  <a:ext uri="{FF2B5EF4-FFF2-40B4-BE49-F238E27FC236}">
                    <a16:creationId xmlns:a16="http://schemas.microsoft.com/office/drawing/2014/main" id="{69B81277-FCC1-428B-8517-9112356C88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3274" y="7347805"/>
                <a:ext cx="1641475" cy="798513"/>
              </a:xfrm>
              <a:custGeom>
                <a:avLst/>
                <a:gdLst>
                  <a:gd name="T0" fmla="*/ 304 w 478"/>
                  <a:gd name="T1" fmla="*/ 0 h 232"/>
                  <a:gd name="T2" fmla="*/ 176 w 478"/>
                  <a:gd name="T3" fmla="*/ 8 h 232"/>
                  <a:gd name="T4" fmla="*/ 101 w 478"/>
                  <a:gd name="T5" fmla="*/ 89 h 232"/>
                  <a:gd name="T6" fmla="*/ 102 w 478"/>
                  <a:gd name="T7" fmla="*/ 110 h 232"/>
                  <a:gd name="T8" fmla="*/ 73 w 478"/>
                  <a:gd name="T9" fmla="*/ 110 h 232"/>
                  <a:gd name="T10" fmla="*/ 0 w 478"/>
                  <a:gd name="T11" fmla="*/ 149 h 232"/>
                  <a:gd name="T12" fmla="*/ 201 w 478"/>
                  <a:gd name="T13" fmla="*/ 232 h 232"/>
                  <a:gd name="T14" fmla="*/ 464 w 478"/>
                  <a:gd name="T15" fmla="*/ 58 h 232"/>
                  <a:gd name="T16" fmla="*/ 478 w 478"/>
                  <a:gd name="T17" fmla="*/ 16 h 232"/>
                  <a:gd name="T18" fmla="*/ 304 w 478"/>
                  <a:gd name="T19" fmla="*/ 0 h 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78" h="232">
                    <a:moveTo>
                      <a:pt x="304" y="0"/>
                    </a:moveTo>
                    <a:cubicBezTo>
                      <a:pt x="260" y="0"/>
                      <a:pt x="218" y="3"/>
                      <a:pt x="176" y="8"/>
                    </a:cubicBezTo>
                    <a:cubicBezTo>
                      <a:pt x="155" y="39"/>
                      <a:pt x="130" y="66"/>
                      <a:pt x="101" y="89"/>
                    </a:cubicBezTo>
                    <a:cubicBezTo>
                      <a:pt x="102" y="110"/>
                      <a:pt x="102" y="110"/>
                      <a:pt x="102" y="110"/>
                    </a:cubicBezTo>
                    <a:cubicBezTo>
                      <a:pt x="73" y="110"/>
                      <a:pt x="73" y="110"/>
                      <a:pt x="73" y="110"/>
                    </a:cubicBezTo>
                    <a:cubicBezTo>
                      <a:pt x="50" y="126"/>
                      <a:pt x="26" y="139"/>
                      <a:pt x="0" y="149"/>
                    </a:cubicBezTo>
                    <a:cubicBezTo>
                      <a:pt x="51" y="200"/>
                      <a:pt x="123" y="232"/>
                      <a:pt x="201" y="232"/>
                    </a:cubicBezTo>
                    <a:cubicBezTo>
                      <a:pt x="319" y="232"/>
                      <a:pt x="420" y="161"/>
                      <a:pt x="464" y="58"/>
                    </a:cubicBezTo>
                    <a:cubicBezTo>
                      <a:pt x="469" y="45"/>
                      <a:pt x="474" y="30"/>
                      <a:pt x="478" y="16"/>
                    </a:cubicBezTo>
                    <a:cubicBezTo>
                      <a:pt x="421" y="5"/>
                      <a:pt x="363" y="0"/>
                      <a:pt x="304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314">
                <a:extLst>
                  <a:ext uri="{FF2B5EF4-FFF2-40B4-BE49-F238E27FC236}">
                    <a16:creationId xmlns:a16="http://schemas.microsoft.com/office/drawing/2014/main" id="{1CCF44C3-FE4C-4A3A-BA87-A473A8470DE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852062" y="7374793"/>
                <a:ext cx="1414463" cy="577850"/>
              </a:xfrm>
              <a:custGeom>
                <a:avLst/>
                <a:gdLst>
                  <a:gd name="T0" fmla="*/ 115 w 412"/>
                  <a:gd name="T1" fmla="*/ 90 h 168"/>
                  <a:gd name="T2" fmla="*/ 0 w 412"/>
                  <a:gd name="T3" fmla="*/ 157 h 168"/>
                  <a:gd name="T4" fmla="*/ 66 w 412"/>
                  <a:gd name="T5" fmla="*/ 168 h 168"/>
                  <a:gd name="T6" fmla="*/ 92 w 412"/>
                  <a:gd name="T7" fmla="*/ 168 h 168"/>
                  <a:gd name="T8" fmla="*/ 153 w 412"/>
                  <a:gd name="T9" fmla="*/ 164 h 168"/>
                  <a:gd name="T10" fmla="*/ 156 w 412"/>
                  <a:gd name="T11" fmla="*/ 109 h 168"/>
                  <a:gd name="T12" fmla="*/ 115 w 412"/>
                  <a:gd name="T13" fmla="*/ 90 h 168"/>
                  <a:gd name="T14" fmla="*/ 296 w 412"/>
                  <a:gd name="T15" fmla="*/ 23 h 168"/>
                  <a:gd name="T16" fmla="*/ 246 w 412"/>
                  <a:gd name="T17" fmla="*/ 38 h 168"/>
                  <a:gd name="T18" fmla="*/ 179 w 412"/>
                  <a:gd name="T19" fmla="*/ 109 h 168"/>
                  <a:gd name="T20" fmla="*/ 181 w 412"/>
                  <a:gd name="T21" fmla="*/ 158 h 168"/>
                  <a:gd name="T22" fmla="*/ 236 w 412"/>
                  <a:gd name="T23" fmla="*/ 141 h 168"/>
                  <a:gd name="T24" fmla="*/ 309 w 412"/>
                  <a:gd name="T25" fmla="*/ 102 h 168"/>
                  <a:gd name="T26" fmla="*/ 292 w 412"/>
                  <a:gd name="T27" fmla="*/ 102 h 168"/>
                  <a:gd name="T28" fmla="*/ 296 w 412"/>
                  <a:gd name="T29" fmla="*/ 23 h 168"/>
                  <a:gd name="T30" fmla="*/ 412 w 412"/>
                  <a:gd name="T31" fmla="*/ 0 h 168"/>
                  <a:gd name="T32" fmla="*/ 334 w 412"/>
                  <a:gd name="T33" fmla="*/ 14 h 168"/>
                  <a:gd name="T34" fmla="*/ 337 w 412"/>
                  <a:gd name="T35" fmla="*/ 81 h 168"/>
                  <a:gd name="T36" fmla="*/ 412 w 412"/>
                  <a:gd name="T37" fmla="*/ 0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12" h="168">
                    <a:moveTo>
                      <a:pt x="115" y="90"/>
                    </a:moveTo>
                    <a:cubicBezTo>
                      <a:pt x="75" y="110"/>
                      <a:pt x="37" y="133"/>
                      <a:pt x="0" y="157"/>
                    </a:cubicBezTo>
                    <a:cubicBezTo>
                      <a:pt x="21" y="163"/>
                      <a:pt x="44" y="166"/>
                      <a:pt x="66" y="168"/>
                    </a:cubicBezTo>
                    <a:cubicBezTo>
                      <a:pt x="75" y="168"/>
                      <a:pt x="83" y="168"/>
                      <a:pt x="92" y="168"/>
                    </a:cubicBezTo>
                    <a:cubicBezTo>
                      <a:pt x="113" y="168"/>
                      <a:pt x="133" y="167"/>
                      <a:pt x="153" y="164"/>
                    </a:cubicBezTo>
                    <a:cubicBezTo>
                      <a:pt x="156" y="109"/>
                      <a:pt x="156" y="109"/>
                      <a:pt x="156" y="109"/>
                    </a:cubicBezTo>
                    <a:cubicBezTo>
                      <a:pt x="140" y="107"/>
                      <a:pt x="126" y="100"/>
                      <a:pt x="115" y="90"/>
                    </a:cubicBezTo>
                    <a:moveTo>
                      <a:pt x="296" y="23"/>
                    </a:moveTo>
                    <a:cubicBezTo>
                      <a:pt x="279" y="28"/>
                      <a:pt x="262" y="32"/>
                      <a:pt x="246" y="38"/>
                    </a:cubicBezTo>
                    <a:cubicBezTo>
                      <a:pt x="243" y="74"/>
                      <a:pt x="215" y="104"/>
                      <a:pt x="179" y="109"/>
                    </a:cubicBezTo>
                    <a:cubicBezTo>
                      <a:pt x="181" y="158"/>
                      <a:pt x="181" y="158"/>
                      <a:pt x="181" y="158"/>
                    </a:cubicBezTo>
                    <a:cubicBezTo>
                      <a:pt x="200" y="154"/>
                      <a:pt x="218" y="148"/>
                      <a:pt x="236" y="141"/>
                    </a:cubicBezTo>
                    <a:cubicBezTo>
                      <a:pt x="262" y="131"/>
                      <a:pt x="286" y="118"/>
                      <a:pt x="309" y="102"/>
                    </a:cubicBezTo>
                    <a:cubicBezTo>
                      <a:pt x="292" y="102"/>
                      <a:pt x="292" y="102"/>
                      <a:pt x="292" y="102"/>
                    </a:cubicBezTo>
                    <a:cubicBezTo>
                      <a:pt x="296" y="23"/>
                      <a:pt x="296" y="23"/>
                      <a:pt x="296" y="23"/>
                    </a:cubicBezTo>
                    <a:moveTo>
                      <a:pt x="412" y="0"/>
                    </a:moveTo>
                    <a:cubicBezTo>
                      <a:pt x="386" y="4"/>
                      <a:pt x="359" y="9"/>
                      <a:pt x="334" y="14"/>
                    </a:cubicBezTo>
                    <a:cubicBezTo>
                      <a:pt x="337" y="81"/>
                      <a:pt x="337" y="81"/>
                      <a:pt x="337" y="81"/>
                    </a:cubicBezTo>
                    <a:cubicBezTo>
                      <a:pt x="366" y="58"/>
                      <a:pt x="391" y="31"/>
                      <a:pt x="412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315">
                <a:extLst>
                  <a:ext uri="{FF2B5EF4-FFF2-40B4-BE49-F238E27FC236}">
                    <a16:creationId xmlns:a16="http://schemas.microsoft.com/office/drawing/2014/main" id="{B486A6DA-D358-42C6-AEFD-30CCDCD6ED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55362" y="6061930"/>
                <a:ext cx="157163" cy="1663700"/>
              </a:xfrm>
              <a:custGeom>
                <a:avLst/>
                <a:gdLst>
                  <a:gd name="T0" fmla="*/ 0 w 99"/>
                  <a:gd name="T1" fmla="*/ 1048 h 1048"/>
                  <a:gd name="T2" fmla="*/ 50 w 99"/>
                  <a:gd name="T3" fmla="*/ 0 h 1048"/>
                  <a:gd name="T4" fmla="*/ 99 w 99"/>
                  <a:gd name="T5" fmla="*/ 1048 h 1048"/>
                  <a:gd name="T6" fmla="*/ 0 w 99"/>
                  <a:gd name="T7" fmla="*/ 1048 h 10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048">
                    <a:moveTo>
                      <a:pt x="0" y="1048"/>
                    </a:moveTo>
                    <a:lnTo>
                      <a:pt x="50" y="0"/>
                    </a:lnTo>
                    <a:lnTo>
                      <a:pt x="99" y="1048"/>
                    </a:lnTo>
                    <a:lnTo>
                      <a:pt x="0" y="104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316">
                <a:extLst>
                  <a:ext uri="{FF2B5EF4-FFF2-40B4-BE49-F238E27FC236}">
                    <a16:creationId xmlns:a16="http://schemas.microsoft.com/office/drawing/2014/main" id="{04CB7423-10EC-4999-813A-21280D5891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55362" y="6061930"/>
                <a:ext cx="157163" cy="1663700"/>
              </a:xfrm>
              <a:custGeom>
                <a:avLst/>
                <a:gdLst>
                  <a:gd name="T0" fmla="*/ 0 w 99"/>
                  <a:gd name="T1" fmla="*/ 1048 h 1048"/>
                  <a:gd name="T2" fmla="*/ 50 w 99"/>
                  <a:gd name="T3" fmla="*/ 0 h 1048"/>
                  <a:gd name="T4" fmla="*/ 99 w 99"/>
                  <a:gd name="T5" fmla="*/ 1048 h 1048"/>
                  <a:gd name="T6" fmla="*/ 0 w 99"/>
                  <a:gd name="T7" fmla="*/ 1048 h 10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048">
                    <a:moveTo>
                      <a:pt x="0" y="1048"/>
                    </a:moveTo>
                    <a:lnTo>
                      <a:pt x="50" y="0"/>
                    </a:lnTo>
                    <a:lnTo>
                      <a:pt x="99" y="1048"/>
                    </a:lnTo>
                    <a:lnTo>
                      <a:pt x="0" y="104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317">
                <a:extLst>
                  <a:ext uri="{FF2B5EF4-FFF2-40B4-BE49-F238E27FC236}">
                    <a16:creationId xmlns:a16="http://schemas.microsoft.com/office/drawing/2014/main" id="{F44800A9-1A74-4372-ADA6-4CB346E7E0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193 w 193"/>
                  <a:gd name="T1" fmla="*/ 219 h 219"/>
                  <a:gd name="T2" fmla="*/ 0 w 193"/>
                  <a:gd name="T3" fmla="*/ 0 h 219"/>
                  <a:gd name="T4" fmla="*/ 193 w 193"/>
                  <a:gd name="T5" fmla="*/ 161 h 219"/>
                  <a:gd name="T6" fmla="*/ 193 w 193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219">
                    <a:moveTo>
                      <a:pt x="193" y="219"/>
                    </a:moveTo>
                    <a:lnTo>
                      <a:pt x="0" y="0"/>
                    </a:lnTo>
                    <a:lnTo>
                      <a:pt x="193" y="161"/>
                    </a:lnTo>
                    <a:lnTo>
                      <a:pt x="193" y="21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318">
                <a:extLst>
                  <a:ext uri="{FF2B5EF4-FFF2-40B4-BE49-F238E27FC236}">
                    <a16:creationId xmlns:a16="http://schemas.microsoft.com/office/drawing/2014/main" id="{CFC850E9-FC6E-4F00-AD77-709DE55CB8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193 w 193"/>
                  <a:gd name="T1" fmla="*/ 219 h 219"/>
                  <a:gd name="T2" fmla="*/ 0 w 193"/>
                  <a:gd name="T3" fmla="*/ 0 h 219"/>
                  <a:gd name="T4" fmla="*/ 193 w 193"/>
                  <a:gd name="T5" fmla="*/ 161 h 219"/>
                  <a:gd name="T6" fmla="*/ 193 w 193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219">
                    <a:moveTo>
                      <a:pt x="193" y="219"/>
                    </a:moveTo>
                    <a:lnTo>
                      <a:pt x="0" y="0"/>
                    </a:lnTo>
                    <a:lnTo>
                      <a:pt x="193" y="161"/>
                    </a:lnTo>
                    <a:lnTo>
                      <a:pt x="193" y="21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319">
                <a:extLst>
                  <a:ext uri="{FF2B5EF4-FFF2-40B4-BE49-F238E27FC236}">
                    <a16:creationId xmlns:a16="http://schemas.microsoft.com/office/drawing/2014/main" id="{C990783C-FD80-4769-B93E-50B7C55FA5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152 w 158"/>
                  <a:gd name="T1" fmla="*/ 178 h 178"/>
                  <a:gd name="T2" fmla="*/ 0 w 158"/>
                  <a:gd name="T3" fmla="*/ 0 h 178"/>
                  <a:gd name="T4" fmla="*/ 158 w 158"/>
                  <a:gd name="T5" fmla="*/ 126 h 178"/>
                  <a:gd name="T6" fmla="*/ 152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152" y="178"/>
                    </a:moveTo>
                    <a:lnTo>
                      <a:pt x="0" y="0"/>
                    </a:lnTo>
                    <a:lnTo>
                      <a:pt x="158" y="126"/>
                    </a:lnTo>
                    <a:lnTo>
                      <a:pt x="152" y="17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320">
                <a:extLst>
                  <a:ext uri="{FF2B5EF4-FFF2-40B4-BE49-F238E27FC236}">
                    <a16:creationId xmlns:a16="http://schemas.microsoft.com/office/drawing/2014/main" id="{3F47383C-C8A0-4812-8995-81754D1573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152 w 158"/>
                  <a:gd name="T1" fmla="*/ 178 h 178"/>
                  <a:gd name="T2" fmla="*/ 0 w 158"/>
                  <a:gd name="T3" fmla="*/ 0 h 178"/>
                  <a:gd name="T4" fmla="*/ 158 w 158"/>
                  <a:gd name="T5" fmla="*/ 126 h 178"/>
                  <a:gd name="T6" fmla="*/ 152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152" y="178"/>
                    </a:moveTo>
                    <a:lnTo>
                      <a:pt x="0" y="0"/>
                    </a:lnTo>
                    <a:lnTo>
                      <a:pt x="158" y="126"/>
                    </a:lnTo>
                    <a:lnTo>
                      <a:pt x="152" y="17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321">
                <a:extLst>
                  <a:ext uri="{FF2B5EF4-FFF2-40B4-BE49-F238E27FC236}">
                    <a16:creationId xmlns:a16="http://schemas.microsoft.com/office/drawing/2014/main" id="{21B8FB69-5C59-4EDC-BDAB-2E1475C019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102 w 115"/>
                  <a:gd name="T1" fmla="*/ 127 h 127"/>
                  <a:gd name="T2" fmla="*/ 0 w 115"/>
                  <a:gd name="T3" fmla="*/ 0 h 127"/>
                  <a:gd name="T4" fmla="*/ 115 w 115"/>
                  <a:gd name="T5" fmla="*/ 82 h 127"/>
                  <a:gd name="T6" fmla="*/ 102 w 115"/>
                  <a:gd name="T7" fmla="*/ 12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5" h="127">
                    <a:moveTo>
                      <a:pt x="102" y="127"/>
                    </a:moveTo>
                    <a:lnTo>
                      <a:pt x="0" y="0"/>
                    </a:lnTo>
                    <a:lnTo>
                      <a:pt x="115" y="82"/>
                    </a:lnTo>
                    <a:lnTo>
                      <a:pt x="102" y="127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322">
                <a:extLst>
                  <a:ext uri="{FF2B5EF4-FFF2-40B4-BE49-F238E27FC236}">
                    <a16:creationId xmlns:a16="http://schemas.microsoft.com/office/drawing/2014/main" id="{D4F53D42-7DBC-4F6C-9774-CF3D732A13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102 w 115"/>
                  <a:gd name="T1" fmla="*/ 127 h 127"/>
                  <a:gd name="T2" fmla="*/ 0 w 115"/>
                  <a:gd name="T3" fmla="*/ 0 h 127"/>
                  <a:gd name="T4" fmla="*/ 115 w 115"/>
                  <a:gd name="T5" fmla="*/ 82 h 127"/>
                  <a:gd name="T6" fmla="*/ 102 w 115"/>
                  <a:gd name="T7" fmla="*/ 12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5" h="127">
                    <a:moveTo>
                      <a:pt x="102" y="127"/>
                    </a:moveTo>
                    <a:lnTo>
                      <a:pt x="0" y="0"/>
                    </a:lnTo>
                    <a:lnTo>
                      <a:pt x="115" y="82"/>
                    </a:lnTo>
                    <a:lnTo>
                      <a:pt x="102" y="127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323">
                <a:extLst>
                  <a:ext uri="{FF2B5EF4-FFF2-40B4-BE49-F238E27FC236}">
                    <a16:creationId xmlns:a16="http://schemas.microsoft.com/office/drawing/2014/main" id="{D7FDB3E8-925E-48EB-B924-ECCD582EA1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0 w 192"/>
                  <a:gd name="T1" fmla="*/ 219 h 219"/>
                  <a:gd name="T2" fmla="*/ 192 w 192"/>
                  <a:gd name="T3" fmla="*/ 0 h 219"/>
                  <a:gd name="T4" fmla="*/ 0 w 192"/>
                  <a:gd name="T5" fmla="*/ 158 h 219"/>
                  <a:gd name="T6" fmla="*/ 0 w 192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219">
                    <a:moveTo>
                      <a:pt x="0" y="219"/>
                    </a:moveTo>
                    <a:lnTo>
                      <a:pt x="192" y="0"/>
                    </a:lnTo>
                    <a:lnTo>
                      <a:pt x="0" y="158"/>
                    </a:lnTo>
                    <a:lnTo>
                      <a:pt x="0" y="21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324">
                <a:extLst>
                  <a:ext uri="{FF2B5EF4-FFF2-40B4-BE49-F238E27FC236}">
                    <a16:creationId xmlns:a16="http://schemas.microsoft.com/office/drawing/2014/main" id="{55A9B8A8-5D2A-415C-88C1-9393CA9128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0 w 192"/>
                  <a:gd name="T1" fmla="*/ 219 h 219"/>
                  <a:gd name="T2" fmla="*/ 192 w 192"/>
                  <a:gd name="T3" fmla="*/ 0 h 219"/>
                  <a:gd name="T4" fmla="*/ 0 w 192"/>
                  <a:gd name="T5" fmla="*/ 158 h 219"/>
                  <a:gd name="T6" fmla="*/ 0 w 192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219">
                    <a:moveTo>
                      <a:pt x="0" y="219"/>
                    </a:moveTo>
                    <a:lnTo>
                      <a:pt x="192" y="0"/>
                    </a:lnTo>
                    <a:lnTo>
                      <a:pt x="0" y="158"/>
                    </a:lnTo>
                    <a:lnTo>
                      <a:pt x="0" y="21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325">
                <a:extLst>
                  <a:ext uri="{FF2B5EF4-FFF2-40B4-BE49-F238E27FC236}">
                    <a16:creationId xmlns:a16="http://schemas.microsoft.com/office/drawing/2014/main" id="{97975E48-9B5C-4EC3-A416-5072B4AACB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7 w 158"/>
                  <a:gd name="T1" fmla="*/ 178 h 178"/>
                  <a:gd name="T2" fmla="*/ 158 w 158"/>
                  <a:gd name="T3" fmla="*/ 0 h 178"/>
                  <a:gd name="T4" fmla="*/ 0 w 158"/>
                  <a:gd name="T5" fmla="*/ 126 h 178"/>
                  <a:gd name="T6" fmla="*/ 7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7" y="178"/>
                    </a:moveTo>
                    <a:lnTo>
                      <a:pt x="158" y="0"/>
                    </a:lnTo>
                    <a:lnTo>
                      <a:pt x="0" y="126"/>
                    </a:lnTo>
                    <a:lnTo>
                      <a:pt x="7" y="17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Freeform 326">
                <a:extLst>
                  <a:ext uri="{FF2B5EF4-FFF2-40B4-BE49-F238E27FC236}">
                    <a16:creationId xmlns:a16="http://schemas.microsoft.com/office/drawing/2014/main" id="{176ED610-7CFE-49AD-9FA5-3CBA967891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7 w 158"/>
                  <a:gd name="T1" fmla="*/ 178 h 178"/>
                  <a:gd name="T2" fmla="*/ 158 w 158"/>
                  <a:gd name="T3" fmla="*/ 0 h 178"/>
                  <a:gd name="T4" fmla="*/ 0 w 158"/>
                  <a:gd name="T5" fmla="*/ 126 h 178"/>
                  <a:gd name="T6" fmla="*/ 7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7" y="178"/>
                    </a:moveTo>
                    <a:lnTo>
                      <a:pt x="158" y="0"/>
                    </a:lnTo>
                    <a:lnTo>
                      <a:pt x="0" y="126"/>
                    </a:lnTo>
                    <a:lnTo>
                      <a:pt x="7" y="17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327">
                <a:extLst>
                  <a:ext uri="{FF2B5EF4-FFF2-40B4-BE49-F238E27FC236}">
                    <a16:creationId xmlns:a16="http://schemas.microsoft.com/office/drawing/2014/main" id="{8F3258FA-1CC5-40CE-B0CE-C963554DA6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20 w 82"/>
                  <a:gd name="T1" fmla="*/ 88 h 88"/>
                  <a:gd name="T2" fmla="*/ 82 w 82"/>
                  <a:gd name="T3" fmla="*/ 0 h 88"/>
                  <a:gd name="T4" fmla="*/ 0 w 82"/>
                  <a:gd name="T5" fmla="*/ 47 h 88"/>
                  <a:gd name="T6" fmla="*/ 20 w 82"/>
                  <a:gd name="T7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2" h="88">
                    <a:moveTo>
                      <a:pt x="20" y="88"/>
                    </a:moveTo>
                    <a:lnTo>
                      <a:pt x="82" y="0"/>
                    </a:lnTo>
                    <a:lnTo>
                      <a:pt x="0" y="47"/>
                    </a:lnTo>
                    <a:lnTo>
                      <a:pt x="20" y="8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328">
                <a:extLst>
                  <a:ext uri="{FF2B5EF4-FFF2-40B4-BE49-F238E27FC236}">
                    <a16:creationId xmlns:a16="http://schemas.microsoft.com/office/drawing/2014/main" id="{370131C2-49DA-4261-A5C1-952F3DF232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20 w 82"/>
                  <a:gd name="T1" fmla="*/ 88 h 88"/>
                  <a:gd name="T2" fmla="*/ 82 w 82"/>
                  <a:gd name="T3" fmla="*/ 0 h 88"/>
                  <a:gd name="T4" fmla="*/ 0 w 82"/>
                  <a:gd name="T5" fmla="*/ 47 h 88"/>
                  <a:gd name="T6" fmla="*/ 20 w 82"/>
                  <a:gd name="T7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2" h="88">
                    <a:moveTo>
                      <a:pt x="20" y="88"/>
                    </a:moveTo>
                    <a:lnTo>
                      <a:pt x="82" y="0"/>
                    </a:lnTo>
                    <a:lnTo>
                      <a:pt x="0" y="47"/>
                    </a:lnTo>
                    <a:lnTo>
                      <a:pt x="20" y="8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329">
                <a:extLst>
                  <a:ext uri="{FF2B5EF4-FFF2-40B4-BE49-F238E27FC236}">
                    <a16:creationId xmlns:a16="http://schemas.microsoft.com/office/drawing/2014/main" id="{2B74D40C-EFAA-47BB-8095-065BA19FEB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04524" y="5965093"/>
                <a:ext cx="862013" cy="1406525"/>
              </a:xfrm>
              <a:custGeom>
                <a:avLst/>
                <a:gdLst>
                  <a:gd name="T0" fmla="*/ 125 w 251"/>
                  <a:gd name="T1" fmla="*/ 0 h 409"/>
                  <a:gd name="T2" fmla="*/ 0 w 251"/>
                  <a:gd name="T3" fmla="*/ 285 h 409"/>
                  <a:gd name="T4" fmla="*/ 0 w 251"/>
                  <a:gd name="T5" fmla="*/ 297 h 409"/>
                  <a:gd name="T6" fmla="*/ 41 w 251"/>
                  <a:gd name="T7" fmla="*/ 378 h 409"/>
                  <a:gd name="T8" fmla="*/ 107 w 251"/>
                  <a:gd name="T9" fmla="*/ 409 h 409"/>
                  <a:gd name="T10" fmla="*/ 108 w 251"/>
                  <a:gd name="T11" fmla="*/ 378 h 409"/>
                  <a:gd name="T12" fmla="*/ 36 w 251"/>
                  <a:gd name="T13" fmla="*/ 296 h 409"/>
                  <a:gd name="T14" fmla="*/ 109 w 251"/>
                  <a:gd name="T15" fmla="*/ 357 h 409"/>
                  <a:gd name="T16" fmla="*/ 113 w 251"/>
                  <a:gd name="T17" fmla="*/ 280 h 409"/>
                  <a:gd name="T18" fmla="*/ 55 w 251"/>
                  <a:gd name="T19" fmla="*/ 212 h 409"/>
                  <a:gd name="T20" fmla="*/ 114 w 251"/>
                  <a:gd name="T21" fmla="*/ 259 h 409"/>
                  <a:gd name="T22" fmla="*/ 116 w 251"/>
                  <a:gd name="T23" fmla="*/ 207 h 409"/>
                  <a:gd name="T24" fmla="*/ 78 w 251"/>
                  <a:gd name="T25" fmla="*/ 159 h 409"/>
                  <a:gd name="T26" fmla="*/ 117 w 251"/>
                  <a:gd name="T27" fmla="*/ 187 h 409"/>
                  <a:gd name="T28" fmla="*/ 125 w 251"/>
                  <a:gd name="T29" fmla="*/ 28 h 409"/>
                  <a:gd name="T30" fmla="*/ 131 w 251"/>
                  <a:gd name="T31" fmla="*/ 146 h 409"/>
                  <a:gd name="T32" fmla="*/ 160 w 251"/>
                  <a:gd name="T33" fmla="*/ 129 h 409"/>
                  <a:gd name="T34" fmla="*/ 132 w 251"/>
                  <a:gd name="T35" fmla="*/ 169 h 409"/>
                  <a:gd name="T36" fmla="*/ 135 w 251"/>
                  <a:gd name="T37" fmla="*/ 237 h 409"/>
                  <a:gd name="T38" fmla="*/ 201 w 251"/>
                  <a:gd name="T39" fmla="*/ 185 h 409"/>
                  <a:gd name="T40" fmla="*/ 136 w 251"/>
                  <a:gd name="T41" fmla="*/ 261 h 409"/>
                  <a:gd name="T42" fmla="*/ 139 w 251"/>
                  <a:gd name="T43" fmla="*/ 331 h 409"/>
                  <a:gd name="T44" fmla="*/ 220 w 251"/>
                  <a:gd name="T45" fmla="*/ 264 h 409"/>
                  <a:gd name="T46" fmla="*/ 140 w 251"/>
                  <a:gd name="T47" fmla="*/ 354 h 409"/>
                  <a:gd name="T48" fmla="*/ 143 w 251"/>
                  <a:gd name="T49" fmla="*/ 409 h 409"/>
                  <a:gd name="T50" fmla="*/ 251 w 251"/>
                  <a:gd name="T51" fmla="*/ 285 h 409"/>
                  <a:gd name="T52" fmla="*/ 125 w 251"/>
                  <a:gd name="T53" fmla="*/ 0 h 4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51" h="409">
                    <a:moveTo>
                      <a:pt x="125" y="0"/>
                    </a:moveTo>
                    <a:cubicBezTo>
                      <a:pt x="125" y="0"/>
                      <a:pt x="0" y="187"/>
                      <a:pt x="0" y="285"/>
                    </a:cubicBezTo>
                    <a:cubicBezTo>
                      <a:pt x="0" y="289"/>
                      <a:pt x="0" y="293"/>
                      <a:pt x="0" y="297"/>
                    </a:cubicBezTo>
                    <a:cubicBezTo>
                      <a:pt x="13" y="320"/>
                      <a:pt x="29" y="349"/>
                      <a:pt x="41" y="378"/>
                    </a:cubicBezTo>
                    <a:cubicBezTo>
                      <a:pt x="59" y="394"/>
                      <a:pt x="82" y="405"/>
                      <a:pt x="107" y="409"/>
                    </a:cubicBezTo>
                    <a:cubicBezTo>
                      <a:pt x="108" y="378"/>
                      <a:pt x="108" y="378"/>
                      <a:pt x="108" y="378"/>
                    </a:cubicBezTo>
                    <a:cubicBezTo>
                      <a:pt x="36" y="296"/>
                      <a:pt x="36" y="296"/>
                      <a:pt x="36" y="296"/>
                    </a:cubicBezTo>
                    <a:cubicBezTo>
                      <a:pt x="109" y="357"/>
                      <a:pt x="109" y="357"/>
                      <a:pt x="109" y="357"/>
                    </a:cubicBezTo>
                    <a:cubicBezTo>
                      <a:pt x="113" y="280"/>
                      <a:pt x="113" y="280"/>
                      <a:pt x="113" y="280"/>
                    </a:cubicBezTo>
                    <a:cubicBezTo>
                      <a:pt x="55" y="212"/>
                      <a:pt x="55" y="212"/>
                      <a:pt x="55" y="212"/>
                    </a:cubicBezTo>
                    <a:cubicBezTo>
                      <a:pt x="114" y="259"/>
                      <a:pt x="114" y="259"/>
                      <a:pt x="114" y="259"/>
                    </a:cubicBezTo>
                    <a:cubicBezTo>
                      <a:pt x="116" y="207"/>
                      <a:pt x="116" y="207"/>
                      <a:pt x="116" y="207"/>
                    </a:cubicBezTo>
                    <a:cubicBezTo>
                      <a:pt x="78" y="159"/>
                      <a:pt x="78" y="159"/>
                      <a:pt x="78" y="159"/>
                    </a:cubicBezTo>
                    <a:cubicBezTo>
                      <a:pt x="117" y="187"/>
                      <a:pt x="117" y="187"/>
                      <a:pt x="117" y="187"/>
                    </a:cubicBezTo>
                    <a:cubicBezTo>
                      <a:pt x="125" y="28"/>
                      <a:pt x="125" y="28"/>
                      <a:pt x="125" y="28"/>
                    </a:cubicBezTo>
                    <a:cubicBezTo>
                      <a:pt x="131" y="146"/>
                      <a:pt x="131" y="146"/>
                      <a:pt x="131" y="146"/>
                    </a:cubicBezTo>
                    <a:cubicBezTo>
                      <a:pt x="160" y="129"/>
                      <a:pt x="160" y="129"/>
                      <a:pt x="160" y="129"/>
                    </a:cubicBezTo>
                    <a:cubicBezTo>
                      <a:pt x="132" y="169"/>
                      <a:pt x="132" y="169"/>
                      <a:pt x="132" y="169"/>
                    </a:cubicBezTo>
                    <a:cubicBezTo>
                      <a:pt x="135" y="237"/>
                      <a:pt x="135" y="237"/>
                      <a:pt x="135" y="237"/>
                    </a:cubicBezTo>
                    <a:cubicBezTo>
                      <a:pt x="201" y="185"/>
                      <a:pt x="201" y="185"/>
                      <a:pt x="201" y="185"/>
                    </a:cubicBezTo>
                    <a:cubicBezTo>
                      <a:pt x="136" y="261"/>
                      <a:pt x="136" y="261"/>
                      <a:pt x="136" y="261"/>
                    </a:cubicBezTo>
                    <a:cubicBezTo>
                      <a:pt x="139" y="331"/>
                      <a:pt x="139" y="331"/>
                      <a:pt x="139" y="331"/>
                    </a:cubicBezTo>
                    <a:cubicBezTo>
                      <a:pt x="220" y="264"/>
                      <a:pt x="220" y="264"/>
                      <a:pt x="220" y="264"/>
                    </a:cubicBezTo>
                    <a:cubicBezTo>
                      <a:pt x="140" y="354"/>
                      <a:pt x="140" y="354"/>
                      <a:pt x="140" y="354"/>
                    </a:cubicBezTo>
                    <a:cubicBezTo>
                      <a:pt x="143" y="409"/>
                      <a:pt x="143" y="409"/>
                      <a:pt x="143" y="409"/>
                    </a:cubicBezTo>
                    <a:cubicBezTo>
                      <a:pt x="204" y="400"/>
                      <a:pt x="251" y="348"/>
                      <a:pt x="251" y="285"/>
                    </a:cubicBezTo>
                    <a:cubicBezTo>
                      <a:pt x="251" y="187"/>
                      <a:pt x="125" y="0"/>
                      <a:pt x="125" y="0"/>
                    </a:cubicBezTo>
                  </a:path>
                </a:pathLst>
              </a:custGeom>
              <a:solidFill>
                <a:srgbClr val="19A44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Freeform 330">
                <a:extLst>
                  <a:ext uri="{FF2B5EF4-FFF2-40B4-BE49-F238E27FC236}">
                    <a16:creationId xmlns:a16="http://schemas.microsoft.com/office/drawing/2014/main" id="{93AD2D37-D56C-4404-AA3C-8646403949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72824" y="6061930"/>
                <a:ext cx="123825" cy="1312863"/>
              </a:xfrm>
              <a:custGeom>
                <a:avLst/>
                <a:gdLst>
                  <a:gd name="T0" fmla="*/ 18 w 36"/>
                  <a:gd name="T1" fmla="*/ 0 h 382"/>
                  <a:gd name="T2" fmla="*/ 10 w 36"/>
                  <a:gd name="T3" fmla="*/ 159 h 382"/>
                  <a:gd name="T4" fmla="*/ 24 w 36"/>
                  <a:gd name="T5" fmla="*/ 169 h 382"/>
                  <a:gd name="T6" fmla="*/ 18 w 36"/>
                  <a:gd name="T7" fmla="*/ 190 h 382"/>
                  <a:gd name="T8" fmla="*/ 9 w 36"/>
                  <a:gd name="T9" fmla="*/ 179 h 382"/>
                  <a:gd name="T10" fmla="*/ 7 w 36"/>
                  <a:gd name="T11" fmla="*/ 231 h 382"/>
                  <a:gd name="T12" fmla="*/ 21 w 36"/>
                  <a:gd name="T13" fmla="*/ 242 h 382"/>
                  <a:gd name="T14" fmla="*/ 18 w 36"/>
                  <a:gd name="T15" fmla="*/ 266 h 382"/>
                  <a:gd name="T16" fmla="*/ 6 w 36"/>
                  <a:gd name="T17" fmla="*/ 252 h 382"/>
                  <a:gd name="T18" fmla="*/ 2 w 36"/>
                  <a:gd name="T19" fmla="*/ 329 h 382"/>
                  <a:gd name="T20" fmla="*/ 18 w 36"/>
                  <a:gd name="T21" fmla="*/ 342 h 382"/>
                  <a:gd name="T22" fmla="*/ 18 w 36"/>
                  <a:gd name="T23" fmla="*/ 369 h 382"/>
                  <a:gd name="T24" fmla="*/ 1 w 36"/>
                  <a:gd name="T25" fmla="*/ 350 h 382"/>
                  <a:gd name="T26" fmla="*/ 0 w 36"/>
                  <a:gd name="T27" fmla="*/ 381 h 382"/>
                  <a:gd name="T28" fmla="*/ 18 w 36"/>
                  <a:gd name="T29" fmla="*/ 382 h 382"/>
                  <a:gd name="T30" fmla="*/ 36 w 36"/>
                  <a:gd name="T31" fmla="*/ 381 h 382"/>
                  <a:gd name="T32" fmla="*/ 33 w 36"/>
                  <a:gd name="T33" fmla="*/ 326 h 382"/>
                  <a:gd name="T34" fmla="*/ 24 w 36"/>
                  <a:gd name="T35" fmla="*/ 337 h 382"/>
                  <a:gd name="T36" fmla="*/ 24 w 36"/>
                  <a:gd name="T37" fmla="*/ 309 h 382"/>
                  <a:gd name="T38" fmla="*/ 32 w 36"/>
                  <a:gd name="T39" fmla="*/ 303 h 382"/>
                  <a:gd name="T40" fmla="*/ 29 w 36"/>
                  <a:gd name="T41" fmla="*/ 233 h 382"/>
                  <a:gd name="T42" fmla="*/ 24 w 36"/>
                  <a:gd name="T43" fmla="*/ 239 h 382"/>
                  <a:gd name="T44" fmla="*/ 21 w 36"/>
                  <a:gd name="T45" fmla="*/ 215 h 382"/>
                  <a:gd name="T46" fmla="*/ 28 w 36"/>
                  <a:gd name="T47" fmla="*/ 209 h 382"/>
                  <a:gd name="T48" fmla="*/ 25 w 36"/>
                  <a:gd name="T49" fmla="*/ 141 h 382"/>
                  <a:gd name="T50" fmla="*/ 24 w 36"/>
                  <a:gd name="T51" fmla="*/ 142 h 382"/>
                  <a:gd name="T52" fmla="*/ 15 w 36"/>
                  <a:gd name="T53" fmla="*/ 123 h 382"/>
                  <a:gd name="T54" fmla="*/ 24 w 36"/>
                  <a:gd name="T55" fmla="*/ 118 h 382"/>
                  <a:gd name="T56" fmla="*/ 18 w 36"/>
                  <a:gd name="T57" fmla="*/ 0 h 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36" h="382">
                    <a:moveTo>
                      <a:pt x="18" y="0"/>
                    </a:moveTo>
                    <a:cubicBezTo>
                      <a:pt x="10" y="159"/>
                      <a:pt x="10" y="159"/>
                      <a:pt x="10" y="159"/>
                    </a:cubicBezTo>
                    <a:cubicBezTo>
                      <a:pt x="24" y="169"/>
                      <a:pt x="24" y="169"/>
                      <a:pt x="24" y="169"/>
                    </a:cubicBezTo>
                    <a:cubicBezTo>
                      <a:pt x="18" y="190"/>
                      <a:pt x="18" y="190"/>
                      <a:pt x="18" y="190"/>
                    </a:cubicBezTo>
                    <a:cubicBezTo>
                      <a:pt x="9" y="179"/>
                      <a:pt x="9" y="179"/>
                      <a:pt x="9" y="179"/>
                    </a:cubicBezTo>
                    <a:cubicBezTo>
                      <a:pt x="7" y="231"/>
                      <a:pt x="7" y="231"/>
                      <a:pt x="7" y="231"/>
                    </a:cubicBezTo>
                    <a:cubicBezTo>
                      <a:pt x="21" y="242"/>
                      <a:pt x="21" y="242"/>
                      <a:pt x="21" y="242"/>
                    </a:cubicBezTo>
                    <a:cubicBezTo>
                      <a:pt x="18" y="266"/>
                      <a:pt x="18" y="266"/>
                      <a:pt x="18" y="266"/>
                    </a:cubicBezTo>
                    <a:cubicBezTo>
                      <a:pt x="6" y="252"/>
                      <a:pt x="6" y="252"/>
                      <a:pt x="6" y="252"/>
                    </a:cubicBezTo>
                    <a:cubicBezTo>
                      <a:pt x="2" y="329"/>
                      <a:pt x="2" y="329"/>
                      <a:pt x="2" y="329"/>
                    </a:cubicBezTo>
                    <a:cubicBezTo>
                      <a:pt x="18" y="342"/>
                      <a:pt x="18" y="342"/>
                      <a:pt x="18" y="342"/>
                    </a:cubicBezTo>
                    <a:cubicBezTo>
                      <a:pt x="18" y="369"/>
                      <a:pt x="18" y="369"/>
                      <a:pt x="18" y="369"/>
                    </a:cubicBezTo>
                    <a:cubicBezTo>
                      <a:pt x="1" y="350"/>
                      <a:pt x="1" y="350"/>
                      <a:pt x="1" y="350"/>
                    </a:cubicBezTo>
                    <a:cubicBezTo>
                      <a:pt x="0" y="381"/>
                      <a:pt x="0" y="381"/>
                      <a:pt x="0" y="381"/>
                    </a:cubicBezTo>
                    <a:cubicBezTo>
                      <a:pt x="6" y="382"/>
                      <a:pt x="12" y="382"/>
                      <a:pt x="18" y="382"/>
                    </a:cubicBezTo>
                    <a:cubicBezTo>
                      <a:pt x="24" y="382"/>
                      <a:pt x="30" y="382"/>
                      <a:pt x="36" y="381"/>
                    </a:cubicBezTo>
                    <a:cubicBezTo>
                      <a:pt x="33" y="326"/>
                      <a:pt x="33" y="326"/>
                      <a:pt x="33" y="326"/>
                    </a:cubicBezTo>
                    <a:cubicBezTo>
                      <a:pt x="24" y="337"/>
                      <a:pt x="24" y="337"/>
                      <a:pt x="24" y="337"/>
                    </a:cubicBezTo>
                    <a:cubicBezTo>
                      <a:pt x="24" y="309"/>
                      <a:pt x="24" y="309"/>
                      <a:pt x="24" y="309"/>
                    </a:cubicBezTo>
                    <a:cubicBezTo>
                      <a:pt x="32" y="303"/>
                      <a:pt x="32" y="303"/>
                      <a:pt x="32" y="303"/>
                    </a:cubicBezTo>
                    <a:cubicBezTo>
                      <a:pt x="29" y="233"/>
                      <a:pt x="29" y="233"/>
                      <a:pt x="29" y="233"/>
                    </a:cubicBezTo>
                    <a:cubicBezTo>
                      <a:pt x="24" y="239"/>
                      <a:pt x="24" y="239"/>
                      <a:pt x="24" y="239"/>
                    </a:cubicBezTo>
                    <a:cubicBezTo>
                      <a:pt x="21" y="215"/>
                      <a:pt x="21" y="215"/>
                      <a:pt x="21" y="215"/>
                    </a:cubicBezTo>
                    <a:cubicBezTo>
                      <a:pt x="28" y="209"/>
                      <a:pt x="28" y="209"/>
                      <a:pt x="28" y="209"/>
                    </a:cubicBezTo>
                    <a:cubicBezTo>
                      <a:pt x="25" y="141"/>
                      <a:pt x="25" y="141"/>
                      <a:pt x="25" y="141"/>
                    </a:cubicBezTo>
                    <a:cubicBezTo>
                      <a:pt x="24" y="142"/>
                      <a:pt x="24" y="142"/>
                      <a:pt x="24" y="142"/>
                    </a:cubicBezTo>
                    <a:cubicBezTo>
                      <a:pt x="15" y="123"/>
                      <a:pt x="15" y="123"/>
                      <a:pt x="15" y="123"/>
                    </a:cubicBezTo>
                    <a:cubicBezTo>
                      <a:pt x="24" y="118"/>
                      <a:pt x="24" y="118"/>
                      <a:pt x="24" y="118"/>
                    </a:cubicBezTo>
                    <a:cubicBezTo>
                      <a:pt x="18" y="0"/>
                      <a:pt x="18" y="0"/>
                      <a:pt x="18" y="0"/>
                    </a:cubicBezTo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Freeform 331">
                <a:extLst>
                  <a:ext uri="{FF2B5EF4-FFF2-40B4-BE49-F238E27FC236}">
                    <a16:creationId xmlns:a16="http://schemas.microsoft.com/office/drawing/2014/main" id="{2070CA1D-0F81-4C84-8E1C-238FF15613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0 w 193"/>
                  <a:gd name="T1" fmla="*/ 0 h 219"/>
                  <a:gd name="T2" fmla="*/ 156 w 193"/>
                  <a:gd name="T3" fmla="*/ 178 h 219"/>
                  <a:gd name="T4" fmla="*/ 193 w 193"/>
                  <a:gd name="T5" fmla="*/ 219 h 219"/>
                  <a:gd name="T6" fmla="*/ 193 w 193"/>
                  <a:gd name="T7" fmla="*/ 161 h 219"/>
                  <a:gd name="T8" fmla="*/ 158 w 193"/>
                  <a:gd name="T9" fmla="*/ 133 h 219"/>
                  <a:gd name="T10" fmla="*/ 0 w 193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3" h="219">
                    <a:moveTo>
                      <a:pt x="0" y="0"/>
                    </a:moveTo>
                    <a:lnTo>
                      <a:pt x="156" y="178"/>
                    </a:lnTo>
                    <a:lnTo>
                      <a:pt x="193" y="219"/>
                    </a:lnTo>
                    <a:lnTo>
                      <a:pt x="193" y="161"/>
                    </a:lnTo>
                    <a:lnTo>
                      <a:pt x="158" y="13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332">
                <a:extLst>
                  <a:ext uri="{FF2B5EF4-FFF2-40B4-BE49-F238E27FC236}">
                    <a16:creationId xmlns:a16="http://schemas.microsoft.com/office/drawing/2014/main" id="{BD8651BA-4F8C-4A71-AB90-B9DF08AADA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0 w 193"/>
                  <a:gd name="T1" fmla="*/ 0 h 219"/>
                  <a:gd name="T2" fmla="*/ 156 w 193"/>
                  <a:gd name="T3" fmla="*/ 178 h 219"/>
                  <a:gd name="T4" fmla="*/ 193 w 193"/>
                  <a:gd name="T5" fmla="*/ 219 h 219"/>
                  <a:gd name="T6" fmla="*/ 193 w 193"/>
                  <a:gd name="T7" fmla="*/ 161 h 219"/>
                  <a:gd name="T8" fmla="*/ 158 w 193"/>
                  <a:gd name="T9" fmla="*/ 133 h 219"/>
                  <a:gd name="T10" fmla="*/ 0 w 193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3" h="219">
                    <a:moveTo>
                      <a:pt x="0" y="0"/>
                    </a:moveTo>
                    <a:lnTo>
                      <a:pt x="156" y="178"/>
                    </a:lnTo>
                    <a:lnTo>
                      <a:pt x="193" y="219"/>
                    </a:lnTo>
                    <a:lnTo>
                      <a:pt x="193" y="161"/>
                    </a:lnTo>
                    <a:lnTo>
                      <a:pt x="158" y="133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333">
                <a:extLst>
                  <a:ext uri="{FF2B5EF4-FFF2-40B4-BE49-F238E27FC236}">
                    <a16:creationId xmlns:a16="http://schemas.microsoft.com/office/drawing/2014/main" id="{2C53BA26-FEB1-44B6-A788-8345729857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0 w 158"/>
                  <a:gd name="T1" fmla="*/ 0 h 178"/>
                  <a:gd name="T2" fmla="*/ 126 w 158"/>
                  <a:gd name="T3" fmla="*/ 148 h 178"/>
                  <a:gd name="T4" fmla="*/ 152 w 158"/>
                  <a:gd name="T5" fmla="*/ 178 h 178"/>
                  <a:gd name="T6" fmla="*/ 158 w 158"/>
                  <a:gd name="T7" fmla="*/ 126 h 178"/>
                  <a:gd name="T8" fmla="*/ 128 w 158"/>
                  <a:gd name="T9" fmla="*/ 102 h 178"/>
                  <a:gd name="T10" fmla="*/ 0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0" y="0"/>
                    </a:moveTo>
                    <a:lnTo>
                      <a:pt x="126" y="148"/>
                    </a:lnTo>
                    <a:lnTo>
                      <a:pt x="152" y="178"/>
                    </a:lnTo>
                    <a:lnTo>
                      <a:pt x="158" y="126"/>
                    </a:lnTo>
                    <a:lnTo>
                      <a:pt x="128" y="10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334">
                <a:extLst>
                  <a:ext uri="{FF2B5EF4-FFF2-40B4-BE49-F238E27FC236}">
                    <a16:creationId xmlns:a16="http://schemas.microsoft.com/office/drawing/2014/main" id="{426A7D2B-8A14-448A-B559-90AC0779D4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0 w 158"/>
                  <a:gd name="T1" fmla="*/ 0 h 178"/>
                  <a:gd name="T2" fmla="*/ 126 w 158"/>
                  <a:gd name="T3" fmla="*/ 148 h 178"/>
                  <a:gd name="T4" fmla="*/ 152 w 158"/>
                  <a:gd name="T5" fmla="*/ 178 h 178"/>
                  <a:gd name="T6" fmla="*/ 158 w 158"/>
                  <a:gd name="T7" fmla="*/ 126 h 178"/>
                  <a:gd name="T8" fmla="*/ 128 w 158"/>
                  <a:gd name="T9" fmla="*/ 102 h 178"/>
                  <a:gd name="T10" fmla="*/ 0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0" y="0"/>
                    </a:moveTo>
                    <a:lnTo>
                      <a:pt x="126" y="148"/>
                    </a:lnTo>
                    <a:lnTo>
                      <a:pt x="152" y="178"/>
                    </a:lnTo>
                    <a:lnTo>
                      <a:pt x="158" y="126"/>
                    </a:lnTo>
                    <a:lnTo>
                      <a:pt x="128" y="102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335">
                <a:extLst>
                  <a:ext uri="{FF2B5EF4-FFF2-40B4-BE49-F238E27FC236}">
                    <a16:creationId xmlns:a16="http://schemas.microsoft.com/office/drawing/2014/main" id="{72B41B17-2681-4807-8BBA-283B34FD90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0 w 115"/>
                  <a:gd name="T1" fmla="*/ 0 h 127"/>
                  <a:gd name="T2" fmla="*/ 82 w 115"/>
                  <a:gd name="T3" fmla="*/ 104 h 127"/>
                  <a:gd name="T4" fmla="*/ 102 w 115"/>
                  <a:gd name="T5" fmla="*/ 127 h 127"/>
                  <a:gd name="T6" fmla="*/ 115 w 115"/>
                  <a:gd name="T7" fmla="*/ 82 h 127"/>
                  <a:gd name="T8" fmla="*/ 84 w 115"/>
                  <a:gd name="T9" fmla="*/ 60 h 127"/>
                  <a:gd name="T10" fmla="*/ 0 w 115"/>
                  <a:gd name="T11" fmla="*/ 0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5" h="127">
                    <a:moveTo>
                      <a:pt x="0" y="0"/>
                    </a:moveTo>
                    <a:lnTo>
                      <a:pt x="82" y="104"/>
                    </a:lnTo>
                    <a:lnTo>
                      <a:pt x="102" y="127"/>
                    </a:lnTo>
                    <a:lnTo>
                      <a:pt x="115" y="82"/>
                    </a:lnTo>
                    <a:lnTo>
                      <a:pt x="84" y="6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336">
                <a:extLst>
                  <a:ext uri="{FF2B5EF4-FFF2-40B4-BE49-F238E27FC236}">
                    <a16:creationId xmlns:a16="http://schemas.microsoft.com/office/drawing/2014/main" id="{0296CBBF-620B-4C3E-BFFA-187270FE8E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0 w 115"/>
                  <a:gd name="T1" fmla="*/ 0 h 127"/>
                  <a:gd name="T2" fmla="*/ 82 w 115"/>
                  <a:gd name="T3" fmla="*/ 104 h 127"/>
                  <a:gd name="T4" fmla="*/ 102 w 115"/>
                  <a:gd name="T5" fmla="*/ 127 h 127"/>
                  <a:gd name="T6" fmla="*/ 115 w 115"/>
                  <a:gd name="T7" fmla="*/ 82 h 127"/>
                  <a:gd name="T8" fmla="*/ 84 w 115"/>
                  <a:gd name="T9" fmla="*/ 60 h 127"/>
                  <a:gd name="T10" fmla="*/ 0 w 115"/>
                  <a:gd name="T11" fmla="*/ 0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5" h="127">
                    <a:moveTo>
                      <a:pt x="0" y="0"/>
                    </a:moveTo>
                    <a:lnTo>
                      <a:pt x="82" y="104"/>
                    </a:lnTo>
                    <a:lnTo>
                      <a:pt x="102" y="127"/>
                    </a:lnTo>
                    <a:lnTo>
                      <a:pt x="115" y="82"/>
                    </a:lnTo>
                    <a:lnTo>
                      <a:pt x="84" y="60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37">
                <a:extLst>
                  <a:ext uri="{FF2B5EF4-FFF2-40B4-BE49-F238E27FC236}">
                    <a16:creationId xmlns:a16="http://schemas.microsoft.com/office/drawing/2014/main" id="{705BCD70-DB0A-4A02-A079-4BA3CD9666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192 w 192"/>
                  <a:gd name="T1" fmla="*/ 0 h 219"/>
                  <a:gd name="T2" fmla="*/ 17 w 192"/>
                  <a:gd name="T3" fmla="*/ 145 h 219"/>
                  <a:gd name="T4" fmla="*/ 0 w 192"/>
                  <a:gd name="T5" fmla="*/ 158 h 219"/>
                  <a:gd name="T6" fmla="*/ 0 w 192"/>
                  <a:gd name="T7" fmla="*/ 219 h 219"/>
                  <a:gd name="T8" fmla="*/ 19 w 192"/>
                  <a:gd name="T9" fmla="*/ 195 h 219"/>
                  <a:gd name="T10" fmla="*/ 192 w 192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2" h="219">
                    <a:moveTo>
                      <a:pt x="192" y="0"/>
                    </a:moveTo>
                    <a:lnTo>
                      <a:pt x="17" y="145"/>
                    </a:lnTo>
                    <a:lnTo>
                      <a:pt x="0" y="158"/>
                    </a:lnTo>
                    <a:lnTo>
                      <a:pt x="0" y="219"/>
                    </a:lnTo>
                    <a:lnTo>
                      <a:pt x="19" y="195"/>
                    </a:lnTo>
                    <a:lnTo>
                      <a:pt x="192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338">
                <a:extLst>
                  <a:ext uri="{FF2B5EF4-FFF2-40B4-BE49-F238E27FC236}">
                    <a16:creationId xmlns:a16="http://schemas.microsoft.com/office/drawing/2014/main" id="{5E35106D-D78A-4995-8285-127F989352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192 w 192"/>
                  <a:gd name="T1" fmla="*/ 0 h 219"/>
                  <a:gd name="T2" fmla="*/ 17 w 192"/>
                  <a:gd name="T3" fmla="*/ 145 h 219"/>
                  <a:gd name="T4" fmla="*/ 0 w 192"/>
                  <a:gd name="T5" fmla="*/ 158 h 219"/>
                  <a:gd name="T6" fmla="*/ 0 w 192"/>
                  <a:gd name="T7" fmla="*/ 219 h 219"/>
                  <a:gd name="T8" fmla="*/ 19 w 192"/>
                  <a:gd name="T9" fmla="*/ 195 h 219"/>
                  <a:gd name="T10" fmla="*/ 192 w 192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2" h="219">
                    <a:moveTo>
                      <a:pt x="192" y="0"/>
                    </a:moveTo>
                    <a:lnTo>
                      <a:pt x="17" y="145"/>
                    </a:lnTo>
                    <a:lnTo>
                      <a:pt x="0" y="158"/>
                    </a:lnTo>
                    <a:lnTo>
                      <a:pt x="0" y="219"/>
                    </a:lnTo>
                    <a:lnTo>
                      <a:pt x="19" y="195"/>
                    </a:lnTo>
                    <a:lnTo>
                      <a:pt x="192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339">
                <a:extLst>
                  <a:ext uri="{FF2B5EF4-FFF2-40B4-BE49-F238E27FC236}">
                    <a16:creationId xmlns:a16="http://schemas.microsoft.com/office/drawing/2014/main" id="{0DFC6C0B-128E-4910-96C5-05004EBF96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158 w 158"/>
                  <a:gd name="T1" fmla="*/ 0 h 178"/>
                  <a:gd name="T2" fmla="*/ 15 w 158"/>
                  <a:gd name="T3" fmla="*/ 113 h 178"/>
                  <a:gd name="T4" fmla="*/ 0 w 158"/>
                  <a:gd name="T5" fmla="*/ 126 h 178"/>
                  <a:gd name="T6" fmla="*/ 7 w 158"/>
                  <a:gd name="T7" fmla="*/ 178 h 178"/>
                  <a:gd name="T8" fmla="*/ 17 w 158"/>
                  <a:gd name="T9" fmla="*/ 165 h 178"/>
                  <a:gd name="T10" fmla="*/ 158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158" y="0"/>
                    </a:moveTo>
                    <a:lnTo>
                      <a:pt x="15" y="113"/>
                    </a:lnTo>
                    <a:lnTo>
                      <a:pt x="0" y="126"/>
                    </a:lnTo>
                    <a:lnTo>
                      <a:pt x="7" y="178"/>
                    </a:lnTo>
                    <a:lnTo>
                      <a:pt x="17" y="165"/>
                    </a:lnTo>
                    <a:lnTo>
                      <a:pt x="158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340">
                <a:extLst>
                  <a:ext uri="{FF2B5EF4-FFF2-40B4-BE49-F238E27FC236}">
                    <a16:creationId xmlns:a16="http://schemas.microsoft.com/office/drawing/2014/main" id="{D5F6C2F1-87E1-4924-9FD7-66830CD33A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158 w 158"/>
                  <a:gd name="T1" fmla="*/ 0 h 178"/>
                  <a:gd name="T2" fmla="*/ 15 w 158"/>
                  <a:gd name="T3" fmla="*/ 113 h 178"/>
                  <a:gd name="T4" fmla="*/ 0 w 158"/>
                  <a:gd name="T5" fmla="*/ 126 h 178"/>
                  <a:gd name="T6" fmla="*/ 7 w 158"/>
                  <a:gd name="T7" fmla="*/ 178 h 178"/>
                  <a:gd name="T8" fmla="*/ 17 w 158"/>
                  <a:gd name="T9" fmla="*/ 165 h 178"/>
                  <a:gd name="T10" fmla="*/ 158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158" y="0"/>
                    </a:moveTo>
                    <a:lnTo>
                      <a:pt x="15" y="113"/>
                    </a:lnTo>
                    <a:lnTo>
                      <a:pt x="0" y="126"/>
                    </a:lnTo>
                    <a:lnTo>
                      <a:pt x="7" y="178"/>
                    </a:lnTo>
                    <a:lnTo>
                      <a:pt x="17" y="165"/>
                    </a:lnTo>
                    <a:lnTo>
                      <a:pt x="158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341">
                <a:extLst>
                  <a:ext uri="{FF2B5EF4-FFF2-40B4-BE49-F238E27FC236}">
                    <a16:creationId xmlns:a16="http://schemas.microsoft.com/office/drawing/2014/main" id="{57A1C83F-00E9-40C9-9201-A1C0B3E9C4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82 w 82"/>
                  <a:gd name="T1" fmla="*/ 0 h 88"/>
                  <a:gd name="T2" fmla="*/ 20 w 82"/>
                  <a:gd name="T3" fmla="*/ 36 h 88"/>
                  <a:gd name="T4" fmla="*/ 0 w 82"/>
                  <a:gd name="T5" fmla="*/ 47 h 88"/>
                  <a:gd name="T6" fmla="*/ 20 w 82"/>
                  <a:gd name="T7" fmla="*/ 88 h 88"/>
                  <a:gd name="T8" fmla="*/ 22 w 82"/>
                  <a:gd name="T9" fmla="*/ 86 h 88"/>
                  <a:gd name="T10" fmla="*/ 82 w 82"/>
                  <a:gd name="T11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2" h="88">
                    <a:moveTo>
                      <a:pt x="82" y="0"/>
                    </a:moveTo>
                    <a:lnTo>
                      <a:pt x="20" y="36"/>
                    </a:lnTo>
                    <a:lnTo>
                      <a:pt x="0" y="47"/>
                    </a:lnTo>
                    <a:lnTo>
                      <a:pt x="20" y="88"/>
                    </a:lnTo>
                    <a:lnTo>
                      <a:pt x="22" y="86"/>
                    </a:lnTo>
                    <a:lnTo>
                      <a:pt x="82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342">
                <a:extLst>
                  <a:ext uri="{FF2B5EF4-FFF2-40B4-BE49-F238E27FC236}">
                    <a16:creationId xmlns:a16="http://schemas.microsoft.com/office/drawing/2014/main" id="{A4083DD7-4F97-445B-97D3-77112C15BE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82 w 82"/>
                  <a:gd name="T1" fmla="*/ 0 h 88"/>
                  <a:gd name="T2" fmla="*/ 20 w 82"/>
                  <a:gd name="T3" fmla="*/ 36 h 88"/>
                  <a:gd name="T4" fmla="*/ 0 w 82"/>
                  <a:gd name="T5" fmla="*/ 47 h 88"/>
                  <a:gd name="T6" fmla="*/ 20 w 82"/>
                  <a:gd name="T7" fmla="*/ 88 h 88"/>
                  <a:gd name="T8" fmla="*/ 22 w 82"/>
                  <a:gd name="T9" fmla="*/ 86 h 88"/>
                  <a:gd name="T10" fmla="*/ 82 w 82"/>
                  <a:gd name="T11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2" h="88">
                    <a:moveTo>
                      <a:pt x="82" y="0"/>
                    </a:moveTo>
                    <a:lnTo>
                      <a:pt x="20" y="36"/>
                    </a:lnTo>
                    <a:lnTo>
                      <a:pt x="0" y="47"/>
                    </a:lnTo>
                    <a:lnTo>
                      <a:pt x="20" y="88"/>
                    </a:lnTo>
                    <a:lnTo>
                      <a:pt x="22" y="86"/>
                    </a:lnTo>
                    <a:lnTo>
                      <a:pt x="82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Oval 343">
                <a:extLst>
                  <a:ext uri="{FF2B5EF4-FFF2-40B4-BE49-F238E27FC236}">
                    <a16:creationId xmlns:a16="http://schemas.microsoft.com/office/drawing/2014/main" id="{C54C1B3F-2C4B-4AB8-82F6-094F8BDD09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96724" y="5896830"/>
                <a:ext cx="1630363" cy="1633538"/>
              </a:xfrm>
              <a:prstGeom prst="ellipse">
                <a:avLst/>
              </a:prstGeom>
              <a:solidFill>
                <a:srgbClr val="5A82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344">
                <a:extLst>
                  <a:ext uri="{FF2B5EF4-FFF2-40B4-BE49-F238E27FC236}">
                    <a16:creationId xmlns:a16="http://schemas.microsoft.com/office/drawing/2014/main" id="{E3055B90-34A7-4942-A573-76199FA1D0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7449" y="6092093"/>
                <a:ext cx="192088" cy="1951038"/>
              </a:xfrm>
              <a:custGeom>
                <a:avLst/>
                <a:gdLst>
                  <a:gd name="T0" fmla="*/ 61 w 121"/>
                  <a:gd name="T1" fmla="*/ 0 h 1229"/>
                  <a:gd name="T2" fmla="*/ 0 w 121"/>
                  <a:gd name="T3" fmla="*/ 1229 h 1229"/>
                  <a:gd name="T4" fmla="*/ 121 w 121"/>
                  <a:gd name="T5" fmla="*/ 1229 h 1229"/>
                  <a:gd name="T6" fmla="*/ 61 w 121"/>
                  <a:gd name="T7" fmla="*/ 0 h 12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229">
                    <a:moveTo>
                      <a:pt x="61" y="0"/>
                    </a:moveTo>
                    <a:lnTo>
                      <a:pt x="0" y="1229"/>
                    </a:lnTo>
                    <a:lnTo>
                      <a:pt x="121" y="1229"/>
                    </a:lnTo>
                    <a:lnTo>
                      <a:pt x="61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345">
                <a:extLst>
                  <a:ext uri="{FF2B5EF4-FFF2-40B4-BE49-F238E27FC236}">
                    <a16:creationId xmlns:a16="http://schemas.microsoft.com/office/drawing/2014/main" id="{D4416955-09E7-46AC-A3E3-F2A969A0C0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41262" y="6192105"/>
                <a:ext cx="144463" cy="1382713"/>
              </a:xfrm>
              <a:custGeom>
                <a:avLst/>
                <a:gdLst>
                  <a:gd name="T0" fmla="*/ 46 w 91"/>
                  <a:gd name="T1" fmla="*/ 0 h 871"/>
                  <a:gd name="T2" fmla="*/ 0 w 91"/>
                  <a:gd name="T3" fmla="*/ 871 h 871"/>
                  <a:gd name="T4" fmla="*/ 91 w 91"/>
                  <a:gd name="T5" fmla="*/ 871 h 871"/>
                  <a:gd name="T6" fmla="*/ 46 w 91"/>
                  <a:gd name="T7" fmla="*/ 0 h 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1" h="871">
                    <a:moveTo>
                      <a:pt x="46" y="0"/>
                    </a:moveTo>
                    <a:lnTo>
                      <a:pt x="0" y="871"/>
                    </a:lnTo>
                    <a:lnTo>
                      <a:pt x="91" y="871"/>
                    </a:lnTo>
                    <a:lnTo>
                      <a:pt x="46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346">
                <a:extLst>
                  <a:ext uri="{FF2B5EF4-FFF2-40B4-BE49-F238E27FC236}">
                    <a16:creationId xmlns:a16="http://schemas.microsoft.com/office/drawing/2014/main" id="{95DC2120-F991-4929-AC94-C8C0118AC9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6624" y="7114443"/>
                <a:ext cx="347663" cy="347663"/>
              </a:xfrm>
              <a:custGeom>
                <a:avLst/>
                <a:gdLst>
                  <a:gd name="T0" fmla="*/ 0 w 219"/>
                  <a:gd name="T1" fmla="*/ 0 h 219"/>
                  <a:gd name="T2" fmla="*/ 182 w 219"/>
                  <a:gd name="T3" fmla="*/ 219 h 219"/>
                  <a:gd name="T4" fmla="*/ 219 w 219"/>
                  <a:gd name="T5" fmla="*/ 182 h 219"/>
                  <a:gd name="T6" fmla="*/ 0 w 219"/>
                  <a:gd name="T7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9" h="219">
                    <a:moveTo>
                      <a:pt x="0" y="0"/>
                    </a:moveTo>
                    <a:lnTo>
                      <a:pt x="182" y="219"/>
                    </a:lnTo>
                    <a:lnTo>
                      <a:pt x="219" y="18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347">
                <a:extLst>
                  <a:ext uri="{FF2B5EF4-FFF2-40B4-BE49-F238E27FC236}">
                    <a16:creationId xmlns:a16="http://schemas.microsoft.com/office/drawing/2014/main" id="{9B6BB4CD-1ED0-4764-9CEC-E5A5E0DAB3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8537" y="6701693"/>
                <a:ext cx="306388" cy="306388"/>
              </a:xfrm>
              <a:custGeom>
                <a:avLst/>
                <a:gdLst>
                  <a:gd name="T0" fmla="*/ 0 w 193"/>
                  <a:gd name="T1" fmla="*/ 0 h 193"/>
                  <a:gd name="T2" fmla="*/ 156 w 193"/>
                  <a:gd name="T3" fmla="*/ 193 h 193"/>
                  <a:gd name="T4" fmla="*/ 193 w 193"/>
                  <a:gd name="T5" fmla="*/ 156 h 193"/>
                  <a:gd name="T6" fmla="*/ 0 w 193"/>
                  <a:gd name="T7" fmla="*/ 0 h 1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193">
                    <a:moveTo>
                      <a:pt x="0" y="0"/>
                    </a:moveTo>
                    <a:lnTo>
                      <a:pt x="156" y="193"/>
                    </a:lnTo>
                    <a:lnTo>
                      <a:pt x="193" y="15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348">
                <a:extLst>
                  <a:ext uri="{FF2B5EF4-FFF2-40B4-BE49-F238E27FC236}">
                    <a16:creationId xmlns:a16="http://schemas.microsoft.com/office/drawing/2014/main" id="{B0C0489E-0A4D-41E8-98DF-F43DAC32E5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96799" y="6442930"/>
                <a:ext cx="238125" cy="255588"/>
              </a:xfrm>
              <a:custGeom>
                <a:avLst/>
                <a:gdLst>
                  <a:gd name="T0" fmla="*/ 0 w 150"/>
                  <a:gd name="T1" fmla="*/ 0 h 161"/>
                  <a:gd name="T2" fmla="*/ 124 w 150"/>
                  <a:gd name="T3" fmla="*/ 161 h 161"/>
                  <a:gd name="T4" fmla="*/ 150 w 150"/>
                  <a:gd name="T5" fmla="*/ 115 h 161"/>
                  <a:gd name="T6" fmla="*/ 0 w 150"/>
                  <a:gd name="T7" fmla="*/ 0 h 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0" h="161">
                    <a:moveTo>
                      <a:pt x="0" y="0"/>
                    </a:moveTo>
                    <a:lnTo>
                      <a:pt x="124" y="161"/>
                    </a:lnTo>
                    <a:lnTo>
                      <a:pt x="150" y="11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349">
                <a:extLst>
                  <a:ext uri="{FF2B5EF4-FFF2-40B4-BE49-F238E27FC236}">
                    <a16:creationId xmlns:a16="http://schemas.microsoft.com/office/drawing/2014/main" id="{D271F471-E16A-4871-B6FF-55F9F73753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1112" y="6982680"/>
                <a:ext cx="346075" cy="350838"/>
              </a:xfrm>
              <a:custGeom>
                <a:avLst/>
                <a:gdLst>
                  <a:gd name="T0" fmla="*/ 218 w 218"/>
                  <a:gd name="T1" fmla="*/ 0 h 221"/>
                  <a:gd name="T2" fmla="*/ 36 w 218"/>
                  <a:gd name="T3" fmla="*/ 221 h 221"/>
                  <a:gd name="T4" fmla="*/ 0 w 218"/>
                  <a:gd name="T5" fmla="*/ 185 h 221"/>
                  <a:gd name="T6" fmla="*/ 218 w 218"/>
                  <a:gd name="T7" fmla="*/ 0 h 2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8" h="221">
                    <a:moveTo>
                      <a:pt x="218" y="0"/>
                    </a:moveTo>
                    <a:lnTo>
                      <a:pt x="36" y="221"/>
                    </a:lnTo>
                    <a:lnTo>
                      <a:pt x="0" y="185"/>
                    </a:lnTo>
                    <a:lnTo>
                      <a:pt x="218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350">
                <a:extLst>
                  <a:ext uri="{FF2B5EF4-FFF2-40B4-BE49-F238E27FC236}">
                    <a16:creationId xmlns:a16="http://schemas.microsoft.com/office/drawing/2014/main" id="{D0EA0AAC-0D43-41CB-A284-9C15C4ED2E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0474" y="6776305"/>
                <a:ext cx="304800" cy="303213"/>
              </a:xfrm>
              <a:custGeom>
                <a:avLst/>
                <a:gdLst>
                  <a:gd name="T0" fmla="*/ 192 w 192"/>
                  <a:gd name="T1" fmla="*/ 0 h 191"/>
                  <a:gd name="T2" fmla="*/ 36 w 192"/>
                  <a:gd name="T3" fmla="*/ 191 h 191"/>
                  <a:gd name="T4" fmla="*/ 0 w 192"/>
                  <a:gd name="T5" fmla="*/ 154 h 191"/>
                  <a:gd name="T6" fmla="*/ 192 w 192"/>
                  <a:gd name="T7" fmla="*/ 0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191">
                    <a:moveTo>
                      <a:pt x="192" y="0"/>
                    </a:moveTo>
                    <a:lnTo>
                      <a:pt x="36" y="191"/>
                    </a:lnTo>
                    <a:lnTo>
                      <a:pt x="0" y="154"/>
                    </a:lnTo>
                    <a:lnTo>
                      <a:pt x="192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351">
                <a:extLst>
                  <a:ext uri="{FF2B5EF4-FFF2-40B4-BE49-F238E27FC236}">
                    <a16:creationId xmlns:a16="http://schemas.microsoft.com/office/drawing/2014/main" id="{A380D4B5-D46C-4850-BAD0-9FFB542646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4287" y="6336568"/>
                <a:ext cx="133350" cy="176213"/>
              </a:xfrm>
              <a:custGeom>
                <a:avLst/>
                <a:gdLst>
                  <a:gd name="T0" fmla="*/ 84 w 84"/>
                  <a:gd name="T1" fmla="*/ 0 h 111"/>
                  <a:gd name="T2" fmla="*/ 8 w 84"/>
                  <a:gd name="T3" fmla="*/ 111 h 111"/>
                  <a:gd name="T4" fmla="*/ 0 w 84"/>
                  <a:gd name="T5" fmla="*/ 67 h 111"/>
                  <a:gd name="T6" fmla="*/ 84 w 84"/>
                  <a:gd name="T7" fmla="*/ 0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4" h="111">
                    <a:moveTo>
                      <a:pt x="84" y="0"/>
                    </a:moveTo>
                    <a:lnTo>
                      <a:pt x="8" y="111"/>
                    </a:lnTo>
                    <a:lnTo>
                      <a:pt x="0" y="67"/>
                    </a:lnTo>
                    <a:lnTo>
                      <a:pt x="84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352">
                <a:extLst>
                  <a:ext uri="{FF2B5EF4-FFF2-40B4-BE49-F238E27FC236}">
                    <a16:creationId xmlns:a16="http://schemas.microsoft.com/office/drawing/2014/main" id="{0F70B7C8-3DA9-4E37-87FA-624DA0FDA9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7524" y="6917593"/>
                <a:ext cx="100013" cy="1055688"/>
              </a:xfrm>
              <a:custGeom>
                <a:avLst/>
                <a:gdLst>
                  <a:gd name="T0" fmla="*/ 63 w 63"/>
                  <a:gd name="T1" fmla="*/ 665 h 665"/>
                  <a:gd name="T2" fmla="*/ 31 w 63"/>
                  <a:gd name="T3" fmla="*/ 0 h 665"/>
                  <a:gd name="T4" fmla="*/ 0 w 63"/>
                  <a:gd name="T5" fmla="*/ 665 h 665"/>
                  <a:gd name="T6" fmla="*/ 63 w 63"/>
                  <a:gd name="T7" fmla="*/ 665 h 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3" h="665">
                    <a:moveTo>
                      <a:pt x="63" y="665"/>
                    </a:moveTo>
                    <a:lnTo>
                      <a:pt x="31" y="0"/>
                    </a:lnTo>
                    <a:lnTo>
                      <a:pt x="0" y="665"/>
                    </a:lnTo>
                    <a:lnTo>
                      <a:pt x="63" y="665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353">
                <a:extLst>
                  <a:ext uri="{FF2B5EF4-FFF2-40B4-BE49-F238E27FC236}">
                    <a16:creationId xmlns:a16="http://schemas.microsoft.com/office/drawing/2014/main" id="{106BA431-F463-47CA-8949-7902CF5732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7524" y="6917593"/>
                <a:ext cx="100013" cy="1055688"/>
              </a:xfrm>
              <a:custGeom>
                <a:avLst/>
                <a:gdLst>
                  <a:gd name="T0" fmla="*/ 63 w 63"/>
                  <a:gd name="T1" fmla="*/ 665 h 665"/>
                  <a:gd name="T2" fmla="*/ 31 w 63"/>
                  <a:gd name="T3" fmla="*/ 0 h 665"/>
                  <a:gd name="T4" fmla="*/ 0 w 63"/>
                  <a:gd name="T5" fmla="*/ 665 h 665"/>
                  <a:gd name="T6" fmla="*/ 63 w 63"/>
                  <a:gd name="T7" fmla="*/ 665 h 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3" h="665">
                    <a:moveTo>
                      <a:pt x="63" y="665"/>
                    </a:moveTo>
                    <a:lnTo>
                      <a:pt x="31" y="0"/>
                    </a:lnTo>
                    <a:lnTo>
                      <a:pt x="0" y="665"/>
                    </a:lnTo>
                    <a:lnTo>
                      <a:pt x="63" y="665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354">
                <a:extLst>
                  <a:ext uri="{FF2B5EF4-FFF2-40B4-BE49-F238E27FC236}">
                    <a16:creationId xmlns:a16="http://schemas.microsoft.com/office/drawing/2014/main" id="{3C06EB09-534E-45D2-AE7E-BF3129A91E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0 w 121"/>
                  <a:gd name="T1" fmla="*/ 136 h 136"/>
                  <a:gd name="T2" fmla="*/ 121 w 121"/>
                  <a:gd name="T3" fmla="*/ 0 h 136"/>
                  <a:gd name="T4" fmla="*/ 0 w 121"/>
                  <a:gd name="T5" fmla="*/ 99 h 136"/>
                  <a:gd name="T6" fmla="*/ 0 w 121"/>
                  <a:gd name="T7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6">
                    <a:moveTo>
                      <a:pt x="0" y="136"/>
                    </a:moveTo>
                    <a:lnTo>
                      <a:pt x="121" y="0"/>
                    </a:lnTo>
                    <a:lnTo>
                      <a:pt x="0" y="99"/>
                    </a:lnTo>
                    <a:lnTo>
                      <a:pt x="0" y="136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355">
                <a:extLst>
                  <a:ext uri="{FF2B5EF4-FFF2-40B4-BE49-F238E27FC236}">
                    <a16:creationId xmlns:a16="http://schemas.microsoft.com/office/drawing/2014/main" id="{882E93D7-37D4-45AE-952B-3717F8D7E6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0 w 121"/>
                  <a:gd name="T1" fmla="*/ 136 h 136"/>
                  <a:gd name="T2" fmla="*/ 121 w 121"/>
                  <a:gd name="T3" fmla="*/ 0 h 136"/>
                  <a:gd name="T4" fmla="*/ 0 w 121"/>
                  <a:gd name="T5" fmla="*/ 99 h 136"/>
                  <a:gd name="T6" fmla="*/ 0 w 121"/>
                  <a:gd name="T7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6">
                    <a:moveTo>
                      <a:pt x="0" y="136"/>
                    </a:moveTo>
                    <a:lnTo>
                      <a:pt x="121" y="0"/>
                    </a:lnTo>
                    <a:lnTo>
                      <a:pt x="0" y="99"/>
                    </a:lnTo>
                    <a:lnTo>
                      <a:pt x="0" y="13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356">
                <a:extLst>
                  <a:ext uri="{FF2B5EF4-FFF2-40B4-BE49-F238E27FC236}">
                    <a16:creationId xmlns:a16="http://schemas.microsoft.com/office/drawing/2014/main" id="{2A84180B-1C20-49ED-AA1F-374917512B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5 w 100"/>
                  <a:gd name="T1" fmla="*/ 112 h 112"/>
                  <a:gd name="T2" fmla="*/ 100 w 100"/>
                  <a:gd name="T3" fmla="*/ 0 h 112"/>
                  <a:gd name="T4" fmla="*/ 0 w 100"/>
                  <a:gd name="T5" fmla="*/ 80 h 112"/>
                  <a:gd name="T6" fmla="*/ 5 w 100"/>
                  <a:gd name="T7" fmla="*/ 1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0" h="112">
                    <a:moveTo>
                      <a:pt x="5" y="112"/>
                    </a:moveTo>
                    <a:lnTo>
                      <a:pt x="100" y="0"/>
                    </a:lnTo>
                    <a:lnTo>
                      <a:pt x="0" y="80"/>
                    </a:lnTo>
                    <a:lnTo>
                      <a:pt x="5" y="112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357">
                <a:extLst>
                  <a:ext uri="{FF2B5EF4-FFF2-40B4-BE49-F238E27FC236}">
                    <a16:creationId xmlns:a16="http://schemas.microsoft.com/office/drawing/2014/main" id="{31C3525E-2075-47DC-B16A-BB7386D066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5 w 100"/>
                  <a:gd name="T1" fmla="*/ 112 h 112"/>
                  <a:gd name="T2" fmla="*/ 100 w 100"/>
                  <a:gd name="T3" fmla="*/ 0 h 112"/>
                  <a:gd name="T4" fmla="*/ 0 w 100"/>
                  <a:gd name="T5" fmla="*/ 80 h 112"/>
                  <a:gd name="T6" fmla="*/ 5 w 100"/>
                  <a:gd name="T7" fmla="*/ 1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0" h="112">
                    <a:moveTo>
                      <a:pt x="5" y="112"/>
                    </a:moveTo>
                    <a:lnTo>
                      <a:pt x="100" y="0"/>
                    </a:lnTo>
                    <a:lnTo>
                      <a:pt x="0" y="80"/>
                    </a:lnTo>
                    <a:lnTo>
                      <a:pt x="5" y="112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358">
                <a:extLst>
                  <a:ext uri="{FF2B5EF4-FFF2-40B4-BE49-F238E27FC236}">
                    <a16:creationId xmlns:a16="http://schemas.microsoft.com/office/drawing/2014/main" id="{2660CB28-8D88-4AF0-98B1-1BC1EB298A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9 w 73"/>
                  <a:gd name="T1" fmla="*/ 80 h 80"/>
                  <a:gd name="T2" fmla="*/ 73 w 73"/>
                  <a:gd name="T3" fmla="*/ 0 h 80"/>
                  <a:gd name="T4" fmla="*/ 0 w 73"/>
                  <a:gd name="T5" fmla="*/ 52 h 80"/>
                  <a:gd name="T6" fmla="*/ 9 w 73"/>
                  <a:gd name="T7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3" h="80">
                    <a:moveTo>
                      <a:pt x="9" y="80"/>
                    </a:moveTo>
                    <a:lnTo>
                      <a:pt x="73" y="0"/>
                    </a:lnTo>
                    <a:lnTo>
                      <a:pt x="0" y="52"/>
                    </a:lnTo>
                    <a:lnTo>
                      <a:pt x="9" y="80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359">
                <a:extLst>
                  <a:ext uri="{FF2B5EF4-FFF2-40B4-BE49-F238E27FC236}">
                    <a16:creationId xmlns:a16="http://schemas.microsoft.com/office/drawing/2014/main" id="{43567B0B-D4B6-4E2B-BD4E-0B7FC2A1BC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9 w 73"/>
                  <a:gd name="T1" fmla="*/ 80 h 80"/>
                  <a:gd name="T2" fmla="*/ 73 w 73"/>
                  <a:gd name="T3" fmla="*/ 0 h 80"/>
                  <a:gd name="T4" fmla="*/ 0 w 73"/>
                  <a:gd name="T5" fmla="*/ 52 h 80"/>
                  <a:gd name="T6" fmla="*/ 9 w 73"/>
                  <a:gd name="T7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3" h="80">
                    <a:moveTo>
                      <a:pt x="9" y="80"/>
                    </a:moveTo>
                    <a:lnTo>
                      <a:pt x="73" y="0"/>
                    </a:lnTo>
                    <a:lnTo>
                      <a:pt x="0" y="52"/>
                    </a:lnTo>
                    <a:lnTo>
                      <a:pt x="9" y="8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360">
                <a:extLst>
                  <a:ext uri="{FF2B5EF4-FFF2-40B4-BE49-F238E27FC236}">
                    <a16:creationId xmlns:a16="http://schemas.microsoft.com/office/drawing/2014/main" id="{97A53B1B-766D-4EFB-8851-4AF82602E7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121 w 121"/>
                  <a:gd name="T1" fmla="*/ 139 h 139"/>
                  <a:gd name="T2" fmla="*/ 0 w 121"/>
                  <a:gd name="T3" fmla="*/ 0 h 139"/>
                  <a:gd name="T4" fmla="*/ 121 w 121"/>
                  <a:gd name="T5" fmla="*/ 102 h 139"/>
                  <a:gd name="T6" fmla="*/ 121 w 121"/>
                  <a:gd name="T7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9">
                    <a:moveTo>
                      <a:pt x="121" y="139"/>
                    </a:moveTo>
                    <a:lnTo>
                      <a:pt x="0" y="0"/>
                    </a:lnTo>
                    <a:lnTo>
                      <a:pt x="121" y="102"/>
                    </a:lnTo>
                    <a:lnTo>
                      <a:pt x="121" y="13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361">
                <a:extLst>
                  <a:ext uri="{FF2B5EF4-FFF2-40B4-BE49-F238E27FC236}">
                    <a16:creationId xmlns:a16="http://schemas.microsoft.com/office/drawing/2014/main" id="{D5D8F436-6BAB-4615-ACE9-034292A590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121 w 121"/>
                  <a:gd name="T1" fmla="*/ 139 h 139"/>
                  <a:gd name="T2" fmla="*/ 0 w 121"/>
                  <a:gd name="T3" fmla="*/ 0 h 139"/>
                  <a:gd name="T4" fmla="*/ 121 w 121"/>
                  <a:gd name="T5" fmla="*/ 102 h 139"/>
                  <a:gd name="T6" fmla="*/ 121 w 121"/>
                  <a:gd name="T7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9">
                    <a:moveTo>
                      <a:pt x="121" y="139"/>
                    </a:moveTo>
                    <a:lnTo>
                      <a:pt x="0" y="0"/>
                    </a:lnTo>
                    <a:lnTo>
                      <a:pt x="121" y="102"/>
                    </a:lnTo>
                    <a:lnTo>
                      <a:pt x="121" y="13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362">
                <a:extLst>
                  <a:ext uri="{FF2B5EF4-FFF2-40B4-BE49-F238E27FC236}">
                    <a16:creationId xmlns:a16="http://schemas.microsoft.com/office/drawing/2014/main" id="{24A41AD7-FF85-4546-8CB7-42F9A09903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95 w 99"/>
                  <a:gd name="T1" fmla="*/ 113 h 113"/>
                  <a:gd name="T2" fmla="*/ 0 w 99"/>
                  <a:gd name="T3" fmla="*/ 0 h 113"/>
                  <a:gd name="T4" fmla="*/ 99 w 99"/>
                  <a:gd name="T5" fmla="*/ 80 h 113"/>
                  <a:gd name="T6" fmla="*/ 95 w 99"/>
                  <a:gd name="T7" fmla="*/ 11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13">
                    <a:moveTo>
                      <a:pt x="95" y="113"/>
                    </a:moveTo>
                    <a:lnTo>
                      <a:pt x="0" y="0"/>
                    </a:lnTo>
                    <a:lnTo>
                      <a:pt x="99" y="80"/>
                    </a:lnTo>
                    <a:lnTo>
                      <a:pt x="95" y="113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363">
                <a:extLst>
                  <a:ext uri="{FF2B5EF4-FFF2-40B4-BE49-F238E27FC236}">
                    <a16:creationId xmlns:a16="http://schemas.microsoft.com/office/drawing/2014/main" id="{648172B7-C65D-4404-9016-BE1CCA3729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95 w 99"/>
                  <a:gd name="T1" fmla="*/ 113 h 113"/>
                  <a:gd name="T2" fmla="*/ 0 w 99"/>
                  <a:gd name="T3" fmla="*/ 0 h 113"/>
                  <a:gd name="T4" fmla="*/ 99 w 99"/>
                  <a:gd name="T5" fmla="*/ 80 h 113"/>
                  <a:gd name="T6" fmla="*/ 95 w 99"/>
                  <a:gd name="T7" fmla="*/ 11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13">
                    <a:moveTo>
                      <a:pt x="95" y="113"/>
                    </a:moveTo>
                    <a:lnTo>
                      <a:pt x="0" y="0"/>
                    </a:lnTo>
                    <a:lnTo>
                      <a:pt x="99" y="80"/>
                    </a:lnTo>
                    <a:lnTo>
                      <a:pt x="95" y="113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364">
                <a:extLst>
                  <a:ext uri="{FF2B5EF4-FFF2-40B4-BE49-F238E27FC236}">
                    <a16:creationId xmlns:a16="http://schemas.microsoft.com/office/drawing/2014/main" id="{183D0283-1017-45CA-9040-CA3F550FC6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39 w 52"/>
                  <a:gd name="T1" fmla="*/ 54 h 54"/>
                  <a:gd name="T2" fmla="*/ 0 w 52"/>
                  <a:gd name="T3" fmla="*/ 0 h 54"/>
                  <a:gd name="T4" fmla="*/ 52 w 52"/>
                  <a:gd name="T5" fmla="*/ 30 h 54"/>
                  <a:gd name="T6" fmla="*/ 39 w 52"/>
                  <a:gd name="T7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" h="54">
                    <a:moveTo>
                      <a:pt x="39" y="54"/>
                    </a:moveTo>
                    <a:lnTo>
                      <a:pt x="0" y="0"/>
                    </a:lnTo>
                    <a:lnTo>
                      <a:pt x="52" y="30"/>
                    </a:lnTo>
                    <a:lnTo>
                      <a:pt x="39" y="54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365">
                <a:extLst>
                  <a:ext uri="{FF2B5EF4-FFF2-40B4-BE49-F238E27FC236}">
                    <a16:creationId xmlns:a16="http://schemas.microsoft.com/office/drawing/2014/main" id="{A4D9D0F5-1F73-4028-9EB1-A1C6458122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39 w 52"/>
                  <a:gd name="T1" fmla="*/ 54 h 54"/>
                  <a:gd name="T2" fmla="*/ 0 w 52"/>
                  <a:gd name="T3" fmla="*/ 0 h 54"/>
                  <a:gd name="T4" fmla="*/ 52 w 52"/>
                  <a:gd name="T5" fmla="*/ 30 h 54"/>
                  <a:gd name="T6" fmla="*/ 39 w 52"/>
                  <a:gd name="T7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" h="54">
                    <a:moveTo>
                      <a:pt x="39" y="54"/>
                    </a:moveTo>
                    <a:lnTo>
                      <a:pt x="0" y="0"/>
                    </a:lnTo>
                    <a:lnTo>
                      <a:pt x="52" y="30"/>
                    </a:lnTo>
                    <a:lnTo>
                      <a:pt x="39" y="54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66">
                <a:extLst>
                  <a:ext uri="{FF2B5EF4-FFF2-40B4-BE49-F238E27FC236}">
                    <a16:creationId xmlns:a16="http://schemas.microsoft.com/office/drawing/2014/main" id="{049CCA88-AAF7-4EA9-BC48-A29F513DE6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55274" y="6858855"/>
                <a:ext cx="546100" cy="825500"/>
              </a:xfrm>
              <a:custGeom>
                <a:avLst/>
                <a:gdLst>
                  <a:gd name="T0" fmla="*/ 79 w 159"/>
                  <a:gd name="T1" fmla="*/ 0 h 240"/>
                  <a:gd name="T2" fmla="*/ 0 w 159"/>
                  <a:gd name="T3" fmla="*/ 180 h 240"/>
                  <a:gd name="T4" fmla="*/ 27 w 159"/>
                  <a:gd name="T5" fmla="*/ 240 h 240"/>
                  <a:gd name="T6" fmla="*/ 67 w 159"/>
                  <a:gd name="T7" fmla="*/ 222 h 240"/>
                  <a:gd name="T8" fmla="*/ 19 w 159"/>
                  <a:gd name="T9" fmla="*/ 167 h 240"/>
                  <a:gd name="T10" fmla="*/ 70 w 159"/>
                  <a:gd name="T11" fmla="*/ 209 h 240"/>
                  <a:gd name="T12" fmla="*/ 72 w 159"/>
                  <a:gd name="T13" fmla="*/ 165 h 240"/>
                  <a:gd name="T14" fmla="*/ 31 w 159"/>
                  <a:gd name="T15" fmla="*/ 117 h 240"/>
                  <a:gd name="T16" fmla="*/ 73 w 159"/>
                  <a:gd name="T17" fmla="*/ 150 h 240"/>
                  <a:gd name="T18" fmla="*/ 75 w 159"/>
                  <a:gd name="T19" fmla="*/ 107 h 240"/>
                  <a:gd name="T20" fmla="*/ 57 w 159"/>
                  <a:gd name="T21" fmla="*/ 82 h 240"/>
                  <a:gd name="T22" fmla="*/ 76 w 159"/>
                  <a:gd name="T23" fmla="*/ 93 h 240"/>
                  <a:gd name="T24" fmla="*/ 79 w 159"/>
                  <a:gd name="T25" fmla="*/ 17 h 240"/>
                  <a:gd name="T26" fmla="*/ 84 w 159"/>
                  <a:gd name="T27" fmla="*/ 119 h 240"/>
                  <a:gd name="T28" fmla="*/ 109 w 159"/>
                  <a:gd name="T29" fmla="*/ 101 h 240"/>
                  <a:gd name="T30" fmla="*/ 85 w 159"/>
                  <a:gd name="T31" fmla="*/ 131 h 240"/>
                  <a:gd name="T32" fmla="*/ 86 w 159"/>
                  <a:gd name="T33" fmla="*/ 164 h 240"/>
                  <a:gd name="T34" fmla="*/ 123 w 159"/>
                  <a:gd name="T35" fmla="*/ 134 h 240"/>
                  <a:gd name="T36" fmla="*/ 87 w 159"/>
                  <a:gd name="T37" fmla="*/ 177 h 240"/>
                  <a:gd name="T38" fmla="*/ 89 w 159"/>
                  <a:gd name="T39" fmla="*/ 213 h 240"/>
                  <a:gd name="T40" fmla="*/ 119 w 159"/>
                  <a:gd name="T41" fmla="*/ 201 h 240"/>
                  <a:gd name="T42" fmla="*/ 135 w 159"/>
                  <a:gd name="T43" fmla="*/ 188 h 240"/>
                  <a:gd name="T44" fmla="*/ 126 w 159"/>
                  <a:gd name="T45" fmla="*/ 199 h 240"/>
                  <a:gd name="T46" fmla="*/ 158 w 159"/>
                  <a:gd name="T47" fmla="*/ 188 h 240"/>
                  <a:gd name="T48" fmla="*/ 159 w 159"/>
                  <a:gd name="T49" fmla="*/ 180 h 240"/>
                  <a:gd name="T50" fmla="*/ 143 w 159"/>
                  <a:gd name="T51" fmla="*/ 118 h 240"/>
                  <a:gd name="T52" fmla="*/ 102 w 159"/>
                  <a:gd name="T53" fmla="*/ 37 h 240"/>
                  <a:gd name="T54" fmla="*/ 79 w 159"/>
                  <a:gd name="T55" fmla="*/ 0 h 2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59" h="240">
                    <a:moveTo>
                      <a:pt x="79" y="0"/>
                    </a:moveTo>
                    <a:cubicBezTo>
                      <a:pt x="79" y="0"/>
                      <a:pt x="0" y="118"/>
                      <a:pt x="0" y="180"/>
                    </a:cubicBezTo>
                    <a:cubicBezTo>
                      <a:pt x="0" y="204"/>
                      <a:pt x="10" y="226"/>
                      <a:pt x="27" y="240"/>
                    </a:cubicBezTo>
                    <a:cubicBezTo>
                      <a:pt x="40" y="234"/>
                      <a:pt x="54" y="228"/>
                      <a:pt x="67" y="222"/>
                    </a:cubicBezTo>
                    <a:cubicBezTo>
                      <a:pt x="19" y="167"/>
                      <a:pt x="19" y="167"/>
                      <a:pt x="19" y="167"/>
                    </a:cubicBezTo>
                    <a:cubicBezTo>
                      <a:pt x="70" y="209"/>
                      <a:pt x="70" y="209"/>
                      <a:pt x="70" y="209"/>
                    </a:cubicBezTo>
                    <a:cubicBezTo>
                      <a:pt x="72" y="165"/>
                      <a:pt x="72" y="165"/>
                      <a:pt x="72" y="165"/>
                    </a:cubicBezTo>
                    <a:cubicBezTo>
                      <a:pt x="31" y="117"/>
                      <a:pt x="31" y="117"/>
                      <a:pt x="31" y="117"/>
                    </a:cubicBezTo>
                    <a:cubicBezTo>
                      <a:pt x="73" y="150"/>
                      <a:pt x="73" y="150"/>
                      <a:pt x="73" y="150"/>
                    </a:cubicBezTo>
                    <a:cubicBezTo>
                      <a:pt x="75" y="107"/>
                      <a:pt x="75" y="107"/>
                      <a:pt x="75" y="107"/>
                    </a:cubicBezTo>
                    <a:cubicBezTo>
                      <a:pt x="57" y="82"/>
                      <a:pt x="57" y="82"/>
                      <a:pt x="57" y="82"/>
                    </a:cubicBezTo>
                    <a:cubicBezTo>
                      <a:pt x="76" y="93"/>
                      <a:pt x="76" y="93"/>
                      <a:pt x="76" y="93"/>
                    </a:cubicBezTo>
                    <a:cubicBezTo>
                      <a:pt x="79" y="17"/>
                      <a:pt x="79" y="17"/>
                      <a:pt x="79" y="17"/>
                    </a:cubicBezTo>
                    <a:cubicBezTo>
                      <a:pt x="84" y="119"/>
                      <a:pt x="84" y="119"/>
                      <a:pt x="84" y="119"/>
                    </a:cubicBezTo>
                    <a:cubicBezTo>
                      <a:pt x="109" y="101"/>
                      <a:pt x="109" y="101"/>
                      <a:pt x="109" y="101"/>
                    </a:cubicBezTo>
                    <a:cubicBezTo>
                      <a:pt x="85" y="131"/>
                      <a:pt x="85" y="131"/>
                      <a:pt x="85" y="131"/>
                    </a:cubicBezTo>
                    <a:cubicBezTo>
                      <a:pt x="86" y="164"/>
                      <a:pt x="86" y="164"/>
                      <a:pt x="86" y="164"/>
                    </a:cubicBezTo>
                    <a:cubicBezTo>
                      <a:pt x="123" y="134"/>
                      <a:pt x="123" y="134"/>
                      <a:pt x="123" y="134"/>
                    </a:cubicBezTo>
                    <a:cubicBezTo>
                      <a:pt x="87" y="177"/>
                      <a:pt x="87" y="177"/>
                      <a:pt x="87" y="177"/>
                    </a:cubicBezTo>
                    <a:cubicBezTo>
                      <a:pt x="89" y="213"/>
                      <a:pt x="89" y="213"/>
                      <a:pt x="89" y="213"/>
                    </a:cubicBezTo>
                    <a:cubicBezTo>
                      <a:pt x="99" y="209"/>
                      <a:pt x="109" y="205"/>
                      <a:pt x="119" y="201"/>
                    </a:cubicBezTo>
                    <a:cubicBezTo>
                      <a:pt x="135" y="188"/>
                      <a:pt x="135" y="188"/>
                      <a:pt x="135" y="188"/>
                    </a:cubicBezTo>
                    <a:cubicBezTo>
                      <a:pt x="126" y="199"/>
                      <a:pt x="126" y="199"/>
                      <a:pt x="126" y="199"/>
                    </a:cubicBezTo>
                    <a:cubicBezTo>
                      <a:pt x="136" y="195"/>
                      <a:pt x="147" y="191"/>
                      <a:pt x="158" y="188"/>
                    </a:cubicBezTo>
                    <a:cubicBezTo>
                      <a:pt x="158" y="185"/>
                      <a:pt x="159" y="183"/>
                      <a:pt x="159" y="180"/>
                    </a:cubicBezTo>
                    <a:cubicBezTo>
                      <a:pt x="159" y="163"/>
                      <a:pt x="152" y="140"/>
                      <a:pt x="143" y="118"/>
                    </a:cubicBezTo>
                    <a:cubicBezTo>
                      <a:pt x="121" y="97"/>
                      <a:pt x="105" y="69"/>
                      <a:pt x="102" y="37"/>
                    </a:cubicBezTo>
                    <a:cubicBezTo>
                      <a:pt x="89" y="15"/>
                      <a:pt x="79" y="0"/>
                      <a:pt x="79" y="0"/>
                    </a:cubicBezTo>
                  </a:path>
                </a:pathLst>
              </a:custGeom>
              <a:solidFill>
                <a:srgbClr val="A7CD3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367">
                <a:extLst>
                  <a:ext uri="{FF2B5EF4-FFF2-40B4-BE49-F238E27FC236}">
                    <a16:creationId xmlns:a16="http://schemas.microsoft.com/office/drawing/2014/main" id="{CA8EE52B-C827-443C-8F14-CEC5A6BC980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47349" y="7506555"/>
                <a:ext cx="449263" cy="244475"/>
              </a:xfrm>
              <a:custGeom>
                <a:avLst/>
                <a:gdLst>
                  <a:gd name="T0" fmla="*/ 40 w 131"/>
                  <a:gd name="T1" fmla="*/ 34 h 71"/>
                  <a:gd name="T2" fmla="*/ 0 w 131"/>
                  <a:gd name="T3" fmla="*/ 52 h 71"/>
                  <a:gd name="T4" fmla="*/ 41 w 131"/>
                  <a:gd name="T5" fmla="*/ 71 h 71"/>
                  <a:gd name="T6" fmla="*/ 42 w 131"/>
                  <a:gd name="T7" fmla="*/ 36 h 71"/>
                  <a:gd name="T8" fmla="*/ 40 w 131"/>
                  <a:gd name="T9" fmla="*/ 34 h 71"/>
                  <a:gd name="T10" fmla="*/ 92 w 131"/>
                  <a:gd name="T11" fmla="*/ 13 h 71"/>
                  <a:gd name="T12" fmla="*/ 62 w 131"/>
                  <a:gd name="T13" fmla="*/ 25 h 71"/>
                  <a:gd name="T14" fmla="*/ 62 w 131"/>
                  <a:gd name="T15" fmla="*/ 38 h 71"/>
                  <a:gd name="T16" fmla="*/ 92 w 131"/>
                  <a:gd name="T17" fmla="*/ 13 h 71"/>
                  <a:gd name="T18" fmla="*/ 131 w 131"/>
                  <a:gd name="T19" fmla="*/ 0 h 71"/>
                  <a:gd name="T20" fmla="*/ 99 w 131"/>
                  <a:gd name="T21" fmla="*/ 11 h 71"/>
                  <a:gd name="T22" fmla="*/ 63 w 131"/>
                  <a:gd name="T23" fmla="*/ 51 h 71"/>
                  <a:gd name="T24" fmla="*/ 64 w 131"/>
                  <a:gd name="T25" fmla="*/ 71 h 71"/>
                  <a:gd name="T26" fmla="*/ 131 w 131"/>
                  <a:gd name="T27" fmla="*/ 0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1" h="71">
                    <a:moveTo>
                      <a:pt x="40" y="34"/>
                    </a:moveTo>
                    <a:cubicBezTo>
                      <a:pt x="27" y="40"/>
                      <a:pt x="13" y="46"/>
                      <a:pt x="0" y="52"/>
                    </a:cubicBezTo>
                    <a:cubicBezTo>
                      <a:pt x="11" y="62"/>
                      <a:pt x="25" y="69"/>
                      <a:pt x="41" y="71"/>
                    </a:cubicBezTo>
                    <a:cubicBezTo>
                      <a:pt x="42" y="36"/>
                      <a:pt x="42" y="36"/>
                      <a:pt x="42" y="36"/>
                    </a:cubicBezTo>
                    <a:cubicBezTo>
                      <a:pt x="40" y="34"/>
                      <a:pt x="40" y="34"/>
                      <a:pt x="40" y="34"/>
                    </a:cubicBezTo>
                    <a:moveTo>
                      <a:pt x="92" y="13"/>
                    </a:moveTo>
                    <a:cubicBezTo>
                      <a:pt x="82" y="17"/>
                      <a:pt x="72" y="21"/>
                      <a:pt x="62" y="25"/>
                    </a:cubicBezTo>
                    <a:cubicBezTo>
                      <a:pt x="62" y="38"/>
                      <a:pt x="62" y="38"/>
                      <a:pt x="62" y="38"/>
                    </a:cubicBezTo>
                    <a:cubicBezTo>
                      <a:pt x="92" y="13"/>
                      <a:pt x="92" y="13"/>
                      <a:pt x="92" y="13"/>
                    </a:cubicBezTo>
                    <a:moveTo>
                      <a:pt x="131" y="0"/>
                    </a:moveTo>
                    <a:cubicBezTo>
                      <a:pt x="120" y="3"/>
                      <a:pt x="109" y="7"/>
                      <a:pt x="99" y="11"/>
                    </a:cubicBezTo>
                    <a:cubicBezTo>
                      <a:pt x="63" y="51"/>
                      <a:pt x="63" y="51"/>
                      <a:pt x="63" y="51"/>
                    </a:cubicBezTo>
                    <a:cubicBezTo>
                      <a:pt x="64" y="71"/>
                      <a:pt x="64" y="71"/>
                      <a:pt x="64" y="71"/>
                    </a:cubicBezTo>
                    <a:cubicBezTo>
                      <a:pt x="100" y="66"/>
                      <a:pt x="128" y="36"/>
                      <a:pt x="131" y="0"/>
                    </a:cubicBezTo>
                  </a:path>
                </a:pathLst>
              </a:custGeom>
              <a:solidFill>
                <a:srgbClr val="98CA3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368">
                <a:extLst>
                  <a:ext uri="{FF2B5EF4-FFF2-40B4-BE49-F238E27FC236}">
                    <a16:creationId xmlns:a16="http://schemas.microsoft.com/office/drawing/2014/main" id="{ACC7657A-7114-4BC1-A1F1-D363B445B9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04524" y="6987443"/>
                <a:ext cx="141288" cy="277813"/>
              </a:xfrm>
              <a:custGeom>
                <a:avLst/>
                <a:gdLst>
                  <a:gd name="T0" fmla="*/ 0 w 41"/>
                  <a:gd name="T1" fmla="*/ 0 h 81"/>
                  <a:gd name="T2" fmla="*/ 41 w 41"/>
                  <a:gd name="T3" fmla="*/ 81 h 81"/>
                  <a:gd name="T4" fmla="*/ 0 w 41"/>
                  <a:gd name="T5" fmla="*/ 0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1" h="81">
                    <a:moveTo>
                      <a:pt x="0" y="0"/>
                    </a:moveTo>
                    <a:cubicBezTo>
                      <a:pt x="3" y="32"/>
                      <a:pt x="19" y="60"/>
                      <a:pt x="41" y="81"/>
                    </a:cubicBezTo>
                    <a:cubicBezTo>
                      <a:pt x="29" y="52"/>
                      <a:pt x="13" y="23"/>
                      <a:pt x="0" y="0"/>
                    </a:cubicBezTo>
                  </a:path>
                </a:pathLst>
              </a:custGeom>
              <a:solidFill>
                <a:srgbClr val="89C63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369">
                <a:extLst>
                  <a:ext uri="{FF2B5EF4-FFF2-40B4-BE49-F238E27FC236}">
                    <a16:creationId xmlns:a16="http://schemas.microsoft.com/office/drawing/2014/main" id="{97B12F92-4455-47BB-A04D-96370D3EE6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88637" y="6917593"/>
                <a:ext cx="79375" cy="836613"/>
              </a:xfrm>
              <a:custGeom>
                <a:avLst/>
                <a:gdLst>
                  <a:gd name="T0" fmla="*/ 11 w 23"/>
                  <a:gd name="T1" fmla="*/ 0 h 243"/>
                  <a:gd name="T2" fmla="*/ 8 w 23"/>
                  <a:gd name="T3" fmla="*/ 76 h 243"/>
                  <a:gd name="T4" fmla="*/ 13 w 23"/>
                  <a:gd name="T5" fmla="*/ 79 h 243"/>
                  <a:gd name="T6" fmla="*/ 7 w 23"/>
                  <a:gd name="T7" fmla="*/ 90 h 243"/>
                  <a:gd name="T8" fmla="*/ 7 w 23"/>
                  <a:gd name="T9" fmla="*/ 90 h 243"/>
                  <a:gd name="T10" fmla="*/ 5 w 23"/>
                  <a:gd name="T11" fmla="*/ 133 h 243"/>
                  <a:gd name="T12" fmla="*/ 9 w 23"/>
                  <a:gd name="T13" fmla="*/ 137 h 243"/>
                  <a:gd name="T14" fmla="*/ 7 w 23"/>
                  <a:gd name="T15" fmla="*/ 152 h 243"/>
                  <a:gd name="T16" fmla="*/ 4 w 23"/>
                  <a:gd name="T17" fmla="*/ 148 h 243"/>
                  <a:gd name="T18" fmla="*/ 2 w 23"/>
                  <a:gd name="T19" fmla="*/ 192 h 243"/>
                  <a:gd name="T20" fmla="*/ 7 w 23"/>
                  <a:gd name="T21" fmla="*/ 197 h 243"/>
                  <a:gd name="T22" fmla="*/ 7 w 23"/>
                  <a:gd name="T23" fmla="*/ 214 h 243"/>
                  <a:gd name="T24" fmla="*/ 1 w 23"/>
                  <a:gd name="T25" fmla="*/ 207 h 243"/>
                  <a:gd name="T26" fmla="*/ 0 w 23"/>
                  <a:gd name="T27" fmla="*/ 242 h 243"/>
                  <a:gd name="T28" fmla="*/ 11 w 23"/>
                  <a:gd name="T29" fmla="*/ 243 h 243"/>
                  <a:gd name="T30" fmla="*/ 23 w 23"/>
                  <a:gd name="T31" fmla="*/ 242 h 243"/>
                  <a:gd name="T32" fmla="*/ 22 w 23"/>
                  <a:gd name="T33" fmla="*/ 222 h 243"/>
                  <a:gd name="T34" fmla="*/ 11 w 23"/>
                  <a:gd name="T35" fmla="*/ 234 h 243"/>
                  <a:gd name="T36" fmla="*/ 11 w 23"/>
                  <a:gd name="T37" fmla="*/ 217 h 243"/>
                  <a:gd name="T38" fmla="*/ 21 w 23"/>
                  <a:gd name="T39" fmla="*/ 209 h 243"/>
                  <a:gd name="T40" fmla="*/ 21 w 23"/>
                  <a:gd name="T41" fmla="*/ 196 h 243"/>
                  <a:gd name="T42" fmla="*/ 19 w 23"/>
                  <a:gd name="T43" fmla="*/ 160 h 243"/>
                  <a:gd name="T44" fmla="*/ 11 w 23"/>
                  <a:gd name="T45" fmla="*/ 169 h 243"/>
                  <a:gd name="T46" fmla="*/ 9 w 23"/>
                  <a:gd name="T47" fmla="*/ 154 h 243"/>
                  <a:gd name="T48" fmla="*/ 18 w 23"/>
                  <a:gd name="T49" fmla="*/ 147 h 243"/>
                  <a:gd name="T50" fmla="*/ 17 w 23"/>
                  <a:gd name="T51" fmla="*/ 114 h 243"/>
                  <a:gd name="T52" fmla="*/ 11 w 23"/>
                  <a:gd name="T53" fmla="*/ 121 h 243"/>
                  <a:gd name="T54" fmla="*/ 7 w 23"/>
                  <a:gd name="T55" fmla="*/ 108 h 243"/>
                  <a:gd name="T56" fmla="*/ 16 w 23"/>
                  <a:gd name="T57" fmla="*/ 102 h 243"/>
                  <a:gd name="T58" fmla="*/ 11 w 23"/>
                  <a:gd name="T59" fmla="*/ 0 h 2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3" h="243">
                    <a:moveTo>
                      <a:pt x="11" y="0"/>
                    </a:moveTo>
                    <a:cubicBezTo>
                      <a:pt x="8" y="76"/>
                      <a:pt x="8" y="76"/>
                      <a:pt x="8" y="76"/>
                    </a:cubicBezTo>
                    <a:cubicBezTo>
                      <a:pt x="13" y="79"/>
                      <a:pt x="13" y="79"/>
                      <a:pt x="13" y="79"/>
                    </a:cubicBezTo>
                    <a:cubicBezTo>
                      <a:pt x="7" y="90"/>
                      <a:pt x="7" y="90"/>
                      <a:pt x="7" y="90"/>
                    </a:cubicBezTo>
                    <a:cubicBezTo>
                      <a:pt x="7" y="90"/>
                      <a:pt x="7" y="90"/>
                      <a:pt x="7" y="90"/>
                    </a:cubicBezTo>
                    <a:cubicBezTo>
                      <a:pt x="5" y="133"/>
                      <a:pt x="5" y="133"/>
                      <a:pt x="5" y="133"/>
                    </a:cubicBezTo>
                    <a:cubicBezTo>
                      <a:pt x="9" y="137"/>
                      <a:pt x="9" y="137"/>
                      <a:pt x="9" y="137"/>
                    </a:cubicBezTo>
                    <a:cubicBezTo>
                      <a:pt x="7" y="152"/>
                      <a:pt x="7" y="152"/>
                      <a:pt x="7" y="152"/>
                    </a:cubicBezTo>
                    <a:cubicBezTo>
                      <a:pt x="4" y="148"/>
                      <a:pt x="4" y="148"/>
                      <a:pt x="4" y="148"/>
                    </a:cubicBezTo>
                    <a:cubicBezTo>
                      <a:pt x="2" y="192"/>
                      <a:pt x="2" y="192"/>
                      <a:pt x="2" y="192"/>
                    </a:cubicBezTo>
                    <a:cubicBezTo>
                      <a:pt x="7" y="197"/>
                      <a:pt x="7" y="197"/>
                      <a:pt x="7" y="197"/>
                    </a:cubicBezTo>
                    <a:cubicBezTo>
                      <a:pt x="7" y="214"/>
                      <a:pt x="7" y="214"/>
                      <a:pt x="7" y="214"/>
                    </a:cubicBezTo>
                    <a:cubicBezTo>
                      <a:pt x="1" y="207"/>
                      <a:pt x="1" y="207"/>
                      <a:pt x="1" y="207"/>
                    </a:cubicBezTo>
                    <a:cubicBezTo>
                      <a:pt x="0" y="242"/>
                      <a:pt x="0" y="242"/>
                      <a:pt x="0" y="242"/>
                    </a:cubicBezTo>
                    <a:cubicBezTo>
                      <a:pt x="3" y="242"/>
                      <a:pt x="7" y="243"/>
                      <a:pt x="11" y="243"/>
                    </a:cubicBezTo>
                    <a:cubicBezTo>
                      <a:pt x="15" y="243"/>
                      <a:pt x="19" y="242"/>
                      <a:pt x="23" y="242"/>
                    </a:cubicBezTo>
                    <a:cubicBezTo>
                      <a:pt x="22" y="222"/>
                      <a:pt x="22" y="222"/>
                      <a:pt x="22" y="222"/>
                    </a:cubicBezTo>
                    <a:cubicBezTo>
                      <a:pt x="11" y="234"/>
                      <a:pt x="11" y="234"/>
                      <a:pt x="11" y="234"/>
                    </a:cubicBezTo>
                    <a:cubicBezTo>
                      <a:pt x="11" y="217"/>
                      <a:pt x="11" y="217"/>
                      <a:pt x="11" y="217"/>
                    </a:cubicBezTo>
                    <a:cubicBezTo>
                      <a:pt x="21" y="209"/>
                      <a:pt x="21" y="209"/>
                      <a:pt x="21" y="209"/>
                    </a:cubicBezTo>
                    <a:cubicBezTo>
                      <a:pt x="21" y="196"/>
                      <a:pt x="21" y="196"/>
                      <a:pt x="21" y="196"/>
                    </a:cubicBezTo>
                    <a:cubicBezTo>
                      <a:pt x="19" y="160"/>
                      <a:pt x="19" y="160"/>
                      <a:pt x="19" y="160"/>
                    </a:cubicBezTo>
                    <a:cubicBezTo>
                      <a:pt x="11" y="169"/>
                      <a:pt x="11" y="169"/>
                      <a:pt x="11" y="169"/>
                    </a:cubicBezTo>
                    <a:cubicBezTo>
                      <a:pt x="9" y="154"/>
                      <a:pt x="9" y="154"/>
                      <a:pt x="9" y="154"/>
                    </a:cubicBezTo>
                    <a:cubicBezTo>
                      <a:pt x="18" y="147"/>
                      <a:pt x="18" y="147"/>
                      <a:pt x="18" y="147"/>
                    </a:cubicBezTo>
                    <a:cubicBezTo>
                      <a:pt x="17" y="114"/>
                      <a:pt x="17" y="114"/>
                      <a:pt x="17" y="114"/>
                    </a:cubicBezTo>
                    <a:cubicBezTo>
                      <a:pt x="11" y="121"/>
                      <a:pt x="11" y="121"/>
                      <a:pt x="11" y="121"/>
                    </a:cubicBezTo>
                    <a:cubicBezTo>
                      <a:pt x="7" y="108"/>
                      <a:pt x="7" y="108"/>
                      <a:pt x="7" y="108"/>
                    </a:cubicBezTo>
                    <a:cubicBezTo>
                      <a:pt x="16" y="102"/>
                      <a:pt x="16" y="102"/>
                      <a:pt x="16" y="102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370">
                <a:extLst>
                  <a:ext uri="{FF2B5EF4-FFF2-40B4-BE49-F238E27FC236}">
                    <a16:creationId xmlns:a16="http://schemas.microsoft.com/office/drawing/2014/main" id="{89DFDE3F-96C9-45CD-8B35-AF4939B06AC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121 w 121"/>
                  <a:gd name="T1" fmla="*/ 0 h 136"/>
                  <a:gd name="T2" fmla="*/ 86 w 121"/>
                  <a:gd name="T3" fmla="*/ 28 h 136"/>
                  <a:gd name="T4" fmla="*/ 21 w 121"/>
                  <a:gd name="T5" fmla="*/ 82 h 136"/>
                  <a:gd name="T6" fmla="*/ 0 w 121"/>
                  <a:gd name="T7" fmla="*/ 99 h 136"/>
                  <a:gd name="T8" fmla="*/ 0 w 121"/>
                  <a:gd name="T9" fmla="*/ 136 h 136"/>
                  <a:gd name="T10" fmla="*/ 23 w 121"/>
                  <a:gd name="T11" fmla="*/ 110 h 136"/>
                  <a:gd name="T12" fmla="*/ 101 w 121"/>
                  <a:gd name="T13" fmla="*/ 24 h 136"/>
                  <a:gd name="T14" fmla="*/ 121 w 121"/>
                  <a:gd name="T15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1" h="136">
                    <a:moveTo>
                      <a:pt x="121" y="0"/>
                    </a:moveTo>
                    <a:lnTo>
                      <a:pt x="86" y="28"/>
                    </a:lnTo>
                    <a:lnTo>
                      <a:pt x="21" y="82"/>
                    </a:lnTo>
                    <a:lnTo>
                      <a:pt x="0" y="99"/>
                    </a:lnTo>
                    <a:lnTo>
                      <a:pt x="0" y="136"/>
                    </a:lnTo>
                    <a:lnTo>
                      <a:pt x="23" y="110"/>
                    </a:lnTo>
                    <a:lnTo>
                      <a:pt x="101" y="24"/>
                    </a:lnTo>
                    <a:lnTo>
                      <a:pt x="121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371">
                <a:extLst>
                  <a:ext uri="{FF2B5EF4-FFF2-40B4-BE49-F238E27FC236}">
                    <a16:creationId xmlns:a16="http://schemas.microsoft.com/office/drawing/2014/main" id="{6D36E300-CFE4-4B7D-9C5C-7ECF678FD9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121 w 121"/>
                  <a:gd name="T1" fmla="*/ 0 h 136"/>
                  <a:gd name="T2" fmla="*/ 86 w 121"/>
                  <a:gd name="T3" fmla="*/ 28 h 136"/>
                  <a:gd name="T4" fmla="*/ 21 w 121"/>
                  <a:gd name="T5" fmla="*/ 82 h 136"/>
                  <a:gd name="T6" fmla="*/ 0 w 121"/>
                  <a:gd name="T7" fmla="*/ 99 h 136"/>
                  <a:gd name="T8" fmla="*/ 0 w 121"/>
                  <a:gd name="T9" fmla="*/ 136 h 136"/>
                  <a:gd name="T10" fmla="*/ 23 w 121"/>
                  <a:gd name="T11" fmla="*/ 110 h 136"/>
                  <a:gd name="T12" fmla="*/ 101 w 121"/>
                  <a:gd name="T13" fmla="*/ 24 h 136"/>
                  <a:gd name="T14" fmla="*/ 121 w 121"/>
                  <a:gd name="T15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1" h="136">
                    <a:moveTo>
                      <a:pt x="121" y="0"/>
                    </a:moveTo>
                    <a:lnTo>
                      <a:pt x="86" y="28"/>
                    </a:lnTo>
                    <a:lnTo>
                      <a:pt x="21" y="82"/>
                    </a:lnTo>
                    <a:lnTo>
                      <a:pt x="0" y="99"/>
                    </a:lnTo>
                    <a:lnTo>
                      <a:pt x="0" y="136"/>
                    </a:lnTo>
                    <a:lnTo>
                      <a:pt x="23" y="110"/>
                    </a:lnTo>
                    <a:lnTo>
                      <a:pt x="101" y="24"/>
                    </a:lnTo>
                    <a:lnTo>
                      <a:pt x="12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72">
                <a:extLst>
                  <a:ext uri="{FF2B5EF4-FFF2-40B4-BE49-F238E27FC236}">
                    <a16:creationId xmlns:a16="http://schemas.microsoft.com/office/drawing/2014/main" id="{F65C5F33-44F8-495C-A38E-1C2A07FF5A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100 w 100"/>
                  <a:gd name="T1" fmla="*/ 0 h 112"/>
                  <a:gd name="T2" fmla="*/ 20 w 100"/>
                  <a:gd name="T3" fmla="*/ 65 h 112"/>
                  <a:gd name="T4" fmla="*/ 0 w 100"/>
                  <a:gd name="T5" fmla="*/ 80 h 112"/>
                  <a:gd name="T6" fmla="*/ 5 w 100"/>
                  <a:gd name="T7" fmla="*/ 112 h 112"/>
                  <a:gd name="T8" fmla="*/ 22 w 100"/>
                  <a:gd name="T9" fmla="*/ 93 h 112"/>
                  <a:gd name="T10" fmla="*/ 100 w 100"/>
                  <a:gd name="T11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0" h="112">
                    <a:moveTo>
                      <a:pt x="100" y="0"/>
                    </a:moveTo>
                    <a:lnTo>
                      <a:pt x="20" y="65"/>
                    </a:lnTo>
                    <a:lnTo>
                      <a:pt x="0" y="80"/>
                    </a:lnTo>
                    <a:lnTo>
                      <a:pt x="5" y="112"/>
                    </a:lnTo>
                    <a:lnTo>
                      <a:pt x="22" y="93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73">
                <a:extLst>
                  <a:ext uri="{FF2B5EF4-FFF2-40B4-BE49-F238E27FC236}">
                    <a16:creationId xmlns:a16="http://schemas.microsoft.com/office/drawing/2014/main" id="{D36B7FE5-9A94-4D6D-9A2D-808F4D4A38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100 w 100"/>
                  <a:gd name="T1" fmla="*/ 0 h 112"/>
                  <a:gd name="T2" fmla="*/ 20 w 100"/>
                  <a:gd name="T3" fmla="*/ 65 h 112"/>
                  <a:gd name="T4" fmla="*/ 0 w 100"/>
                  <a:gd name="T5" fmla="*/ 80 h 112"/>
                  <a:gd name="T6" fmla="*/ 5 w 100"/>
                  <a:gd name="T7" fmla="*/ 112 h 112"/>
                  <a:gd name="T8" fmla="*/ 22 w 100"/>
                  <a:gd name="T9" fmla="*/ 93 h 112"/>
                  <a:gd name="T10" fmla="*/ 100 w 100"/>
                  <a:gd name="T11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0" h="112">
                    <a:moveTo>
                      <a:pt x="100" y="0"/>
                    </a:moveTo>
                    <a:lnTo>
                      <a:pt x="20" y="65"/>
                    </a:lnTo>
                    <a:lnTo>
                      <a:pt x="0" y="80"/>
                    </a:lnTo>
                    <a:lnTo>
                      <a:pt x="5" y="112"/>
                    </a:lnTo>
                    <a:lnTo>
                      <a:pt x="22" y="93"/>
                    </a:lnTo>
                    <a:lnTo>
                      <a:pt x="10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374">
                <a:extLst>
                  <a:ext uri="{FF2B5EF4-FFF2-40B4-BE49-F238E27FC236}">
                    <a16:creationId xmlns:a16="http://schemas.microsoft.com/office/drawing/2014/main" id="{06632804-62B5-4153-BB9F-C7EAE4A439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73 w 73"/>
                  <a:gd name="T1" fmla="*/ 0 h 80"/>
                  <a:gd name="T2" fmla="*/ 19 w 73"/>
                  <a:gd name="T3" fmla="*/ 39 h 80"/>
                  <a:gd name="T4" fmla="*/ 0 w 73"/>
                  <a:gd name="T5" fmla="*/ 52 h 80"/>
                  <a:gd name="T6" fmla="*/ 9 w 73"/>
                  <a:gd name="T7" fmla="*/ 80 h 80"/>
                  <a:gd name="T8" fmla="*/ 22 w 73"/>
                  <a:gd name="T9" fmla="*/ 65 h 80"/>
                  <a:gd name="T10" fmla="*/ 73 w 73"/>
                  <a:gd name="T1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" h="80">
                    <a:moveTo>
                      <a:pt x="73" y="0"/>
                    </a:moveTo>
                    <a:lnTo>
                      <a:pt x="19" y="39"/>
                    </a:lnTo>
                    <a:lnTo>
                      <a:pt x="0" y="52"/>
                    </a:lnTo>
                    <a:lnTo>
                      <a:pt x="9" y="80"/>
                    </a:lnTo>
                    <a:lnTo>
                      <a:pt x="22" y="65"/>
                    </a:lnTo>
                    <a:lnTo>
                      <a:pt x="73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375">
                <a:extLst>
                  <a:ext uri="{FF2B5EF4-FFF2-40B4-BE49-F238E27FC236}">
                    <a16:creationId xmlns:a16="http://schemas.microsoft.com/office/drawing/2014/main" id="{BF7CE3FA-9742-48ED-AE7B-EDC0D22229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73 w 73"/>
                  <a:gd name="T1" fmla="*/ 0 h 80"/>
                  <a:gd name="T2" fmla="*/ 19 w 73"/>
                  <a:gd name="T3" fmla="*/ 39 h 80"/>
                  <a:gd name="T4" fmla="*/ 0 w 73"/>
                  <a:gd name="T5" fmla="*/ 52 h 80"/>
                  <a:gd name="T6" fmla="*/ 9 w 73"/>
                  <a:gd name="T7" fmla="*/ 80 h 80"/>
                  <a:gd name="T8" fmla="*/ 22 w 73"/>
                  <a:gd name="T9" fmla="*/ 65 h 80"/>
                  <a:gd name="T10" fmla="*/ 73 w 73"/>
                  <a:gd name="T1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" h="80">
                    <a:moveTo>
                      <a:pt x="73" y="0"/>
                    </a:moveTo>
                    <a:lnTo>
                      <a:pt x="19" y="39"/>
                    </a:lnTo>
                    <a:lnTo>
                      <a:pt x="0" y="52"/>
                    </a:lnTo>
                    <a:lnTo>
                      <a:pt x="9" y="80"/>
                    </a:lnTo>
                    <a:lnTo>
                      <a:pt x="22" y="65"/>
                    </a:lnTo>
                    <a:lnTo>
                      <a:pt x="7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376">
                <a:extLst>
                  <a:ext uri="{FF2B5EF4-FFF2-40B4-BE49-F238E27FC236}">
                    <a16:creationId xmlns:a16="http://schemas.microsoft.com/office/drawing/2014/main" id="{AE7F4828-D592-4E73-AF49-4E62B4A293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0 w 121"/>
                  <a:gd name="T1" fmla="*/ 0 h 139"/>
                  <a:gd name="T2" fmla="*/ 104 w 121"/>
                  <a:gd name="T3" fmla="*/ 119 h 139"/>
                  <a:gd name="T4" fmla="*/ 108 w 121"/>
                  <a:gd name="T5" fmla="*/ 124 h 139"/>
                  <a:gd name="T6" fmla="*/ 121 w 121"/>
                  <a:gd name="T7" fmla="*/ 139 h 139"/>
                  <a:gd name="T8" fmla="*/ 121 w 121"/>
                  <a:gd name="T9" fmla="*/ 102 h 139"/>
                  <a:gd name="T10" fmla="*/ 110 w 121"/>
                  <a:gd name="T11" fmla="*/ 91 h 139"/>
                  <a:gd name="T12" fmla="*/ 0 w 121"/>
                  <a:gd name="T13" fmla="*/ 0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1" h="139">
                    <a:moveTo>
                      <a:pt x="0" y="0"/>
                    </a:moveTo>
                    <a:lnTo>
                      <a:pt x="104" y="119"/>
                    </a:lnTo>
                    <a:lnTo>
                      <a:pt x="108" y="124"/>
                    </a:lnTo>
                    <a:lnTo>
                      <a:pt x="121" y="139"/>
                    </a:lnTo>
                    <a:lnTo>
                      <a:pt x="121" y="102"/>
                    </a:lnTo>
                    <a:lnTo>
                      <a:pt x="110" y="9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377">
                <a:extLst>
                  <a:ext uri="{FF2B5EF4-FFF2-40B4-BE49-F238E27FC236}">
                    <a16:creationId xmlns:a16="http://schemas.microsoft.com/office/drawing/2014/main" id="{950F3055-10DF-4908-9E06-0497513E57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0 w 121"/>
                  <a:gd name="T1" fmla="*/ 0 h 139"/>
                  <a:gd name="T2" fmla="*/ 104 w 121"/>
                  <a:gd name="T3" fmla="*/ 119 h 139"/>
                  <a:gd name="T4" fmla="*/ 108 w 121"/>
                  <a:gd name="T5" fmla="*/ 124 h 139"/>
                  <a:gd name="T6" fmla="*/ 121 w 121"/>
                  <a:gd name="T7" fmla="*/ 139 h 139"/>
                  <a:gd name="T8" fmla="*/ 121 w 121"/>
                  <a:gd name="T9" fmla="*/ 102 h 139"/>
                  <a:gd name="T10" fmla="*/ 110 w 121"/>
                  <a:gd name="T11" fmla="*/ 91 h 139"/>
                  <a:gd name="T12" fmla="*/ 0 w 121"/>
                  <a:gd name="T13" fmla="*/ 0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1" h="139">
                    <a:moveTo>
                      <a:pt x="0" y="0"/>
                    </a:moveTo>
                    <a:lnTo>
                      <a:pt x="104" y="119"/>
                    </a:lnTo>
                    <a:lnTo>
                      <a:pt x="108" y="124"/>
                    </a:lnTo>
                    <a:lnTo>
                      <a:pt x="121" y="139"/>
                    </a:lnTo>
                    <a:lnTo>
                      <a:pt x="121" y="102"/>
                    </a:lnTo>
                    <a:lnTo>
                      <a:pt x="110" y="91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378">
                <a:extLst>
                  <a:ext uri="{FF2B5EF4-FFF2-40B4-BE49-F238E27FC236}">
                    <a16:creationId xmlns:a16="http://schemas.microsoft.com/office/drawing/2014/main" id="{32282A4B-7002-4574-814F-79DB061555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0 w 99"/>
                  <a:gd name="T1" fmla="*/ 0 h 113"/>
                  <a:gd name="T2" fmla="*/ 88 w 99"/>
                  <a:gd name="T3" fmla="*/ 104 h 113"/>
                  <a:gd name="T4" fmla="*/ 95 w 99"/>
                  <a:gd name="T5" fmla="*/ 113 h 113"/>
                  <a:gd name="T6" fmla="*/ 99 w 99"/>
                  <a:gd name="T7" fmla="*/ 80 h 113"/>
                  <a:gd name="T8" fmla="*/ 91 w 99"/>
                  <a:gd name="T9" fmla="*/ 71 h 113"/>
                  <a:gd name="T10" fmla="*/ 0 w 99"/>
                  <a:gd name="T11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9" h="113">
                    <a:moveTo>
                      <a:pt x="0" y="0"/>
                    </a:moveTo>
                    <a:lnTo>
                      <a:pt x="88" y="104"/>
                    </a:lnTo>
                    <a:lnTo>
                      <a:pt x="95" y="113"/>
                    </a:lnTo>
                    <a:lnTo>
                      <a:pt x="99" y="80"/>
                    </a:lnTo>
                    <a:lnTo>
                      <a:pt x="91" y="7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379">
                <a:extLst>
                  <a:ext uri="{FF2B5EF4-FFF2-40B4-BE49-F238E27FC236}">
                    <a16:creationId xmlns:a16="http://schemas.microsoft.com/office/drawing/2014/main" id="{3A62BC52-E7BE-4EC8-9511-06DFBD080F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0 w 99"/>
                  <a:gd name="T1" fmla="*/ 0 h 113"/>
                  <a:gd name="T2" fmla="*/ 88 w 99"/>
                  <a:gd name="T3" fmla="*/ 104 h 113"/>
                  <a:gd name="T4" fmla="*/ 95 w 99"/>
                  <a:gd name="T5" fmla="*/ 113 h 113"/>
                  <a:gd name="T6" fmla="*/ 99 w 99"/>
                  <a:gd name="T7" fmla="*/ 80 h 113"/>
                  <a:gd name="T8" fmla="*/ 91 w 99"/>
                  <a:gd name="T9" fmla="*/ 71 h 113"/>
                  <a:gd name="T10" fmla="*/ 0 w 99"/>
                  <a:gd name="T11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9" h="113">
                    <a:moveTo>
                      <a:pt x="0" y="0"/>
                    </a:moveTo>
                    <a:lnTo>
                      <a:pt x="88" y="104"/>
                    </a:lnTo>
                    <a:lnTo>
                      <a:pt x="95" y="113"/>
                    </a:lnTo>
                    <a:lnTo>
                      <a:pt x="99" y="80"/>
                    </a:lnTo>
                    <a:lnTo>
                      <a:pt x="91" y="71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Freeform 380">
                <a:extLst>
                  <a:ext uri="{FF2B5EF4-FFF2-40B4-BE49-F238E27FC236}">
                    <a16:creationId xmlns:a16="http://schemas.microsoft.com/office/drawing/2014/main" id="{81EBA86C-B9E2-47BC-8B28-EFC1BA4908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0 w 52"/>
                  <a:gd name="T1" fmla="*/ 0 h 54"/>
                  <a:gd name="T2" fmla="*/ 39 w 52"/>
                  <a:gd name="T3" fmla="*/ 54 h 54"/>
                  <a:gd name="T4" fmla="*/ 39 w 52"/>
                  <a:gd name="T5" fmla="*/ 54 h 54"/>
                  <a:gd name="T6" fmla="*/ 52 w 52"/>
                  <a:gd name="T7" fmla="*/ 30 h 54"/>
                  <a:gd name="T8" fmla="*/ 41 w 52"/>
                  <a:gd name="T9" fmla="*/ 24 h 54"/>
                  <a:gd name="T10" fmla="*/ 0 w 52"/>
                  <a:gd name="T11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2" h="54">
                    <a:moveTo>
                      <a:pt x="0" y="0"/>
                    </a:moveTo>
                    <a:lnTo>
                      <a:pt x="39" y="54"/>
                    </a:lnTo>
                    <a:lnTo>
                      <a:pt x="39" y="54"/>
                    </a:lnTo>
                    <a:lnTo>
                      <a:pt x="52" y="30"/>
                    </a:lnTo>
                    <a:lnTo>
                      <a:pt x="41" y="2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381">
                <a:extLst>
                  <a:ext uri="{FF2B5EF4-FFF2-40B4-BE49-F238E27FC236}">
                    <a16:creationId xmlns:a16="http://schemas.microsoft.com/office/drawing/2014/main" id="{13D21260-D5D0-4DF6-9D1D-98D0A7FE80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0 w 52"/>
                  <a:gd name="T1" fmla="*/ 0 h 54"/>
                  <a:gd name="T2" fmla="*/ 39 w 52"/>
                  <a:gd name="T3" fmla="*/ 54 h 54"/>
                  <a:gd name="T4" fmla="*/ 39 w 52"/>
                  <a:gd name="T5" fmla="*/ 54 h 54"/>
                  <a:gd name="T6" fmla="*/ 52 w 52"/>
                  <a:gd name="T7" fmla="*/ 30 h 54"/>
                  <a:gd name="T8" fmla="*/ 41 w 52"/>
                  <a:gd name="T9" fmla="*/ 24 h 54"/>
                  <a:gd name="T10" fmla="*/ 0 w 52"/>
                  <a:gd name="T11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2" h="54">
                    <a:moveTo>
                      <a:pt x="0" y="0"/>
                    </a:moveTo>
                    <a:lnTo>
                      <a:pt x="39" y="54"/>
                    </a:lnTo>
                    <a:lnTo>
                      <a:pt x="39" y="54"/>
                    </a:lnTo>
                    <a:lnTo>
                      <a:pt x="52" y="30"/>
                    </a:lnTo>
                    <a:lnTo>
                      <a:pt x="41" y="24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" name="Freeform 382">
              <a:extLst>
                <a:ext uri="{FF2B5EF4-FFF2-40B4-BE49-F238E27FC236}">
                  <a16:creationId xmlns:a16="http://schemas.microsoft.com/office/drawing/2014/main" id="{E2A12EF0-8934-462E-9F7B-DBC9B3498C8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2958" y="4149510"/>
              <a:ext cx="4473575" cy="1249363"/>
            </a:xfrm>
            <a:custGeom>
              <a:avLst/>
              <a:gdLst>
                <a:gd name="T0" fmla="*/ 1303 w 1303"/>
                <a:gd name="T1" fmla="*/ 363 h 363"/>
                <a:gd name="T2" fmla="*/ 651 w 1303"/>
                <a:gd name="T3" fmla="*/ 0 h 363"/>
                <a:gd name="T4" fmla="*/ 0 w 1303"/>
                <a:gd name="T5" fmla="*/ 363 h 363"/>
                <a:gd name="T6" fmla="*/ 1303 w 1303"/>
                <a:gd name="T7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03" h="363">
                  <a:moveTo>
                    <a:pt x="1303" y="363"/>
                  </a:moveTo>
                  <a:cubicBezTo>
                    <a:pt x="1168" y="146"/>
                    <a:pt x="927" y="0"/>
                    <a:pt x="651" y="0"/>
                  </a:cubicBezTo>
                  <a:cubicBezTo>
                    <a:pt x="376" y="0"/>
                    <a:pt x="135" y="146"/>
                    <a:pt x="0" y="363"/>
                  </a:cubicBezTo>
                  <a:cubicBezTo>
                    <a:pt x="1303" y="363"/>
                    <a:pt x="1303" y="363"/>
                    <a:pt x="1303" y="363"/>
                  </a:cubicBezTo>
                </a:path>
              </a:pathLst>
            </a:custGeom>
            <a:solidFill>
              <a:srgbClr val="6ABE5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pic>
        <p:nvPicPr>
          <p:cNvPr id="96" name="Street">
            <a:extLst>
              <a:ext uri="{FF2B5EF4-FFF2-40B4-BE49-F238E27FC236}">
                <a16:creationId xmlns:a16="http://schemas.microsoft.com/office/drawing/2014/main" id="{4E39B6FE-9ABE-4DD8-81AD-4DEEB3E5D40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9144" y="5281756"/>
            <a:ext cx="12192000" cy="16199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7958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45000"/>
                <a:lumOff val="55000"/>
              </a:schemeClr>
            </a:gs>
            <a:gs pos="68000">
              <a:schemeClr val="bg1"/>
            </a:gs>
            <a:gs pos="100000">
              <a:srgbClr val="FFFF00"/>
            </a:gs>
          </a:gsLst>
          <a:path path="circle">
            <a:fillToRect r="100000" b="100000"/>
          </a:path>
          <a:tileRect l="-100000" t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6835CBF-0FE8-4300-9149-D8C9B119AC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3204AF-35E9-4F94-8ED1-CECC83ED9D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3DC395-4902-4546-8A4E-322C31103E4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EF727-748F-46C0-97CD-91AFCB91A8F9}" type="datetimeFigureOut">
              <a:rPr lang="en-US" smtClean="0"/>
              <a:t>9/6/2018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F551C6-8166-4665-B7A4-FCE6587BE4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986DF0-A67E-4686-A696-FD8A87CEFE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CEC86B-4DE4-43EE-AC1C-2CA4A0652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36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Title 635">
            <a:extLst>
              <a:ext uri="{FF2B5EF4-FFF2-40B4-BE49-F238E27FC236}">
                <a16:creationId xmlns:a16="http://schemas.microsoft.com/office/drawing/2014/main" id="{BD1D671C-D4B4-4EEA-A92F-C5DC51FFB1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Fun with Icons</a:t>
            </a:r>
          </a:p>
        </p:txBody>
      </p:sp>
    </p:spTree>
    <p:extLst>
      <p:ext uri="{BB962C8B-B14F-4D97-AF65-F5344CB8AC3E}">
        <p14:creationId xmlns:p14="http://schemas.microsoft.com/office/powerpoint/2010/main" val="3068346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6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98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Fun with Icons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Senior High School</dc:title>
  <dc:creator>Joan Lambert</dc:creator>
  <cp:lastModifiedBy>Joan Lambert</cp:lastModifiedBy>
  <cp:revision>8</cp:revision>
  <dcterms:created xsi:type="dcterms:W3CDTF">2018-09-03T00:59:39Z</dcterms:created>
  <dcterms:modified xsi:type="dcterms:W3CDTF">2018-09-07T05:16:15Z</dcterms:modified>
</cp:coreProperties>
</file>