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1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docProps/custom.xml" ContentType="application/vnd.openxmlformats-officedocument.custom-properties+xml"/>
  <Override PartName="/customXml/itemProps4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82" r:id="rId4"/>
  </p:sldMasterIdLst>
  <p:notesMasterIdLst>
    <p:notesMasterId r:id="rId12"/>
  </p:notesMasterIdLst>
  <p:handoutMasterIdLst>
    <p:handoutMasterId r:id="rId13"/>
  </p:handoutMasterIdLst>
  <p:sldIdLst>
    <p:sldId id="256" r:id="rId5"/>
    <p:sldId id="259" r:id="rId6"/>
    <p:sldId id="260" r:id="rId7"/>
    <p:sldId id="257" r:id="rId8"/>
    <p:sldId id="258" r:id="rId9"/>
    <p:sldId id="261" r:id="rId10"/>
    <p:sldId id="262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39" autoAdjust="0"/>
    <p:restoredTop sz="86444" autoAdjust="0"/>
  </p:normalViewPr>
  <p:slideViewPr>
    <p:cSldViewPr>
      <p:cViewPr varScale="1">
        <p:scale>
          <a:sx n="80" d="100"/>
          <a:sy n="80" d="100"/>
        </p:scale>
        <p:origin x="84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handoutMaster" Target="handoutMasters/handoutMaster1.xml"/><Relationship Id="rId18" Type="http://schemas.openxmlformats.org/officeDocument/2006/relationships/customXml" Target="../customXml/item4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1" Type="http://schemas.openxmlformats.org/officeDocument/2006/relationships/slide" Target="slides/slide7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3ECCD7FA-E8E5-452E-A440-9B5A90853237}" type="datetimeFigureOut">
              <a:rPr lang="en-US" smtClean="0"/>
              <a:pPr/>
              <a:t>11/9/2012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0F61F913-D5D2-4A42-A244-74ADED6C9A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904555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70D76221-BEC7-4705-A9A5-EBC445351E40}" type="datetimeFigureOut">
              <a:rPr lang="en-US" smtClean="0"/>
              <a:pPr/>
              <a:t>11/9/2012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22239E56-67F3-4BA9-8DA1-1EE3B9DE8D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81950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2239E56-67F3-4BA9-8DA1-1EE3B9DE8DC5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4511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5419C-7E42-4E7C-91A0-5844E7EC49AE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41693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3886218"/>
      </p:ext>
    </p:extLst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0265436"/>
      </p:ext>
    </p:extLst>
  </p:cSld>
  <p:clrMapOvr>
    <a:masterClrMapping/>
  </p:clrMapOvr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9FE52-547D-4BAB-B6D0-AACE4878AA18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3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BD83CC-DFE9-461F-B5EF-0D6DE21352F4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5D76F-07CC-4597-ACB2-FA5492C302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47059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8485105"/>
      </p:ext>
    </p:extLst>
  </p:cSld>
  <p:clrMapOvr>
    <a:masterClrMapping/>
  </p:clrMapOvr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2549515"/>
      </p:ext>
    </p:extLst>
  </p:cSld>
  <p:clrMapOvr>
    <a:masterClrMapping/>
  </p:clrMapOvr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462086"/>
      </p:ext>
    </p:extLst>
  </p:cSld>
  <p:clrMapOvr>
    <a:masterClrMapping/>
  </p:clrMapOvr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DA75F9-3C82-48D3-983A-BAD3F022BAFC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5D76F-07CC-4597-ACB2-FA5492C302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68725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B61EFD-0935-4A45-9F18-0B4C0F364BB1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D5D76F-07CC-4597-ACB2-FA5492C302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78528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5673270"/>
      </p:ext>
    </p:extLst>
  </p:cSld>
  <p:clrMapOvr>
    <a:masterClrMapping/>
  </p:clrMapOvr>
  <p:hf sldNum="0"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488500"/>
      </p:ext>
    </p:extLst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855D76-B712-46F0-A0CF-3E793BE89A32}" type="datetime1">
              <a:rPr lang="en-US" smtClean="0"/>
              <a:pPr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26302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84" r:id="rId2"/>
    <p:sldLayoutId id="2147483685" r:id="rId3"/>
    <p:sldLayoutId id="2147483686" r:id="rId4"/>
    <p:sldLayoutId id="2147483687" r:id="rId5"/>
    <p:sldLayoutId id="2147483688" r:id="rId6"/>
    <p:sldLayoutId id="2147483689" r:id="rId7"/>
    <p:sldLayoutId id="2147483690" r:id="rId8"/>
    <p:sldLayoutId id="2147483691" r:id="rId9"/>
    <p:sldLayoutId id="2147483692" r:id="rId10"/>
    <p:sldLayoutId id="2147483693" r:id="rId11"/>
    <p:sldLayoutId id="2147483694" r:id="rId12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Designing</a:t>
            </a:r>
            <a:r>
              <a:rPr lang="en-US" dirty="0">
                <a:ln w="10000">
                  <a:solidFill>
                    <a:schemeClr val="accent4">
                      <a:tint val="50000"/>
                    </a:schemeClr>
                  </a:solidFill>
                  <a:prstDash val="solid"/>
                </a:ln>
                <a:gradFill flip="none">
                  <a:gsLst>
                    <a:gs pos="70000">
                      <a:schemeClr val="accent4">
                        <a:shade val="60000"/>
                        <a:tint val="50000"/>
                        <a:alpha val="70000"/>
                      </a:schemeClr>
                    </a:gs>
                    <a:gs pos="45000">
                      <a:schemeClr val="accent4">
                        <a:shade val="100000"/>
                        <a:alpha val="70000"/>
                      </a:schemeClr>
                    </a:gs>
                    <a:gs pos="15000">
                      <a:schemeClr val="accent4">
                        <a:shade val="60000"/>
                        <a:tint val="50000"/>
                        <a:alpha val="70000"/>
                      </a:schemeClr>
                    </a:gs>
                  </a:gsLst>
                  <a:lin ang="16200000"/>
                </a:gradFill>
                <a:effectLst>
                  <a:outerShdw blurRad="23036" dist="23036" dir="2700000" algn="tl">
                    <a:srgbClr val="333333">
                      <a:alpha val="70000"/>
                    </a:srgbClr>
                  </a:outerShdw>
                </a:effectLst>
              </a:rPr>
              <a:t> </a:t>
            </a:r>
            <a:r>
              <a:rPr lang="en-US" dirty="0"/>
              <a:t>with Color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Wide World Importers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Started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Where to begin?</a:t>
            </a:r>
            <a:endParaRPr lang="en-US" dirty="0"/>
          </a:p>
          <a:p>
            <a:r>
              <a:rPr lang="en-US" dirty="0" smtClean="0"/>
              <a:t>Knowing what you like</a:t>
            </a:r>
          </a:p>
          <a:p>
            <a:pPr lvl="1"/>
            <a:r>
              <a:rPr lang="en-US" dirty="0" smtClean="0"/>
              <a:t>Magazines</a:t>
            </a:r>
          </a:p>
          <a:p>
            <a:pPr lvl="1"/>
            <a:r>
              <a:rPr lang="en-US" dirty="0" smtClean="0"/>
              <a:t>Friends’ houses</a:t>
            </a:r>
          </a:p>
          <a:p>
            <a:pPr lvl="1"/>
            <a:r>
              <a:rPr lang="en-US" dirty="0" smtClean="0"/>
              <a:t>Store displays</a:t>
            </a:r>
          </a:p>
          <a:p>
            <a:r>
              <a:rPr lang="en-US" dirty="0" smtClean="0"/>
              <a:t>Exploring how color feels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Understanding Color</a:t>
            </a:r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114800"/>
          </a:xfrm>
        </p:spPr>
        <p:txBody>
          <a:bodyPr/>
          <a:lstStyle/>
          <a:p>
            <a:r>
              <a:rPr lang="en-US" dirty="0" smtClean="0"/>
              <a:t>Color wheel primer</a:t>
            </a:r>
            <a:endParaRPr lang="en-US" dirty="0"/>
          </a:p>
          <a:p>
            <a:r>
              <a:rPr lang="en-US" dirty="0" smtClean="0"/>
              <a:t>Tones and hues</a:t>
            </a:r>
          </a:p>
          <a:p>
            <a:r>
              <a:rPr lang="en-US" dirty="0" smtClean="0"/>
              <a:t>Saturation</a:t>
            </a:r>
          </a:p>
          <a:p>
            <a:r>
              <a:rPr lang="en-US" dirty="0" smtClean="0"/>
              <a:t>What’s in a name</a:t>
            </a:r>
          </a:p>
          <a:p>
            <a:pPr lvl="1"/>
            <a:r>
              <a:rPr lang="en-US" dirty="0" smtClean="0"/>
              <a:t>Cerulean or Azurite</a:t>
            </a:r>
          </a:p>
          <a:p>
            <a:pPr lvl="1"/>
            <a:r>
              <a:rPr lang="en-US" dirty="0" smtClean="0"/>
              <a:t>Verdigris or Malachite</a:t>
            </a:r>
          </a:p>
          <a:p>
            <a:pPr lvl="1"/>
            <a:r>
              <a:rPr lang="en-US" dirty="0" smtClean="0"/>
              <a:t>Vermilion or </a:t>
            </a:r>
            <a:r>
              <a:rPr lang="en-US" dirty="0" err="1" smtClean="0"/>
              <a:t>Realgar</a:t>
            </a:r>
            <a:r>
              <a:rPr lang="en-US" dirty="0" smtClean="0"/>
              <a:t> 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Picking a Palette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 colors are your room now?</a:t>
            </a:r>
            <a:endParaRPr lang="en-US"/>
          </a:p>
          <a:p>
            <a:r>
              <a:rPr lang="en-US" dirty="0" smtClean="0"/>
              <a:t>What colors do you like?</a:t>
            </a:r>
          </a:p>
          <a:p>
            <a:r>
              <a:rPr lang="en-US" dirty="0" smtClean="0"/>
              <a:t>What colors do you dislike?</a:t>
            </a:r>
          </a:p>
          <a:p>
            <a:r>
              <a:rPr lang="en-US" dirty="0" smtClean="0"/>
              <a:t>What’s your budget?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Colorizing Your Room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Where to add color</a:t>
            </a:r>
            <a:endParaRPr lang="en-US" dirty="0"/>
          </a:p>
          <a:p>
            <a:r>
              <a:rPr lang="en-US" dirty="0" smtClean="0"/>
              <a:t>Furniture and accessory changes</a:t>
            </a:r>
          </a:p>
          <a:p>
            <a:r>
              <a:rPr lang="en-US" dirty="0" smtClean="0"/>
              <a:t>How to match colors</a:t>
            </a:r>
          </a:p>
          <a:p>
            <a:pPr lvl="1"/>
            <a:r>
              <a:rPr lang="en-US" smtClean="0"/>
              <a:t>Does Verdigris </a:t>
            </a:r>
            <a:r>
              <a:rPr lang="en-US" dirty="0" smtClean="0"/>
              <a:t>work with </a:t>
            </a:r>
            <a:r>
              <a:rPr lang="en-US" dirty="0" err="1" smtClean="0"/>
              <a:t>Realgar</a:t>
            </a:r>
            <a:r>
              <a:rPr lang="en-US" dirty="0" smtClean="0"/>
              <a:t>?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Sample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So you like verdigris; what next?</a:t>
            </a:r>
            <a:endParaRPr lang="en-US"/>
          </a:p>
          <a:p>
            <a:r>
              <a:rPr lang="en-US" dirty="0" smtClean="0"/>
              <a:t>Check the color wheel</a:t>
            </a:r>
          </a:p>
          <a:p>
            <a:r>
              <a:rPr lang="en-US" dirty="0" smtClean="0"/>
              <a:t>Work with the swatches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Rectangle 4" hidden="1"/>
          <p:cNvSpPr>
            <a:spLocks noGrp="1"/>
          </p:cNvSpPr>
          <p:nvPr>
            <p:ph type="ftr" sz="quarter" idx="11"/>
          </p:nvPr>
        </p:nvSpPr>
        <p:spPr>
          <a:xfrm>
            <a:off x="2667000" y="5927725"/>
            <a:ext cx="3429000" cy="930275"/>
          </a:xfrm>
        </p:spPr>
        <p:txBody>
          <a:bodyPr/>
          <a:lstStyle/>
          <a:p>
            <a:pPr marL="628650" algn="ctr"/>
            <a:r>
              <a:rPr lang="en-US" dirty="0" smtClean="0"/>
              <a:t>See the color swatches in the Room Planner Kit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Pulling It All Together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Make up an action plan</a:t>
            </a:r>
            <a:endParaRPr lang="en-US"/>
          </a:p>
          <a:p>
            <a:r>
              <a:rPr lang="en-US" dirty="0" smtClean="0"/>
              <a:t>Give it a rest, then revisit it</a:t>
            </a:r>
          </a:p>
          <a:p>
            <a:r>
              <a:rPr lang="en-US" dirty="0" smtClean="0"/>
              <a:t>Call in your reinforcements</a:t>
            </a:r>
          </a:p>
          <a:p>
            <a:pPr lvl="1"/>
            <a:r>
              <a:rPr lang="en-US" dirty="0" smtClean="0"/>
              <a:t>Friends</a:t>
            </a:r>
          </a:p>
          <a:p>
            <a:pPr lvl="1"/>
            <a:r>
              <a:rPr lang="en-US" dirty="0" smtClean="0"/>
              <a:t>Family</a:t>
            </a:r>
          </a:p>
          <a:p>
            <a:pPr lvl="1"/>
            <a:r>
              <a:rPr lang="en-US" dirty="0" smtClean="0"/>
              <a:t>Professionals</a:t>
            </a:r>
          </a:p>
          <a:p>
            <a:r>
              <a:rPr lang="en-US" dirty="0" smtClean="0"/>
              <a:t>Make it happen!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olorDesign_start [Read-Only]" id="{63B37CD8-DD2B-40C5-A2D6-707F8726E779}" vid="{DE16A894-EB4D-4825-B402-DED3802D8AD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E1F9B7B5563E546BDCC4FF750137663" ma:contentTypeVersion="3" ma:contentTypeDescription="Create a new document." ma:contentTypeScope="" ma:versionID="97a9d11f39ef692acaa44798f81713e9">
  <xsd:schema xmlns:xsd="http://www.w3.org/2001/XMLSchema" xmlns:xs="http://www.w3.org/2001/XMLSchema" xmlns:p="http://schemas.microsoft.com/office/2006/metadata/properties" xmlns:ns2="26fae966-843c-4d4f-81a0-161e61761eff" targetNamespace="http://schemas.microsoft.com/office/2006/metadata/properties" ma:root="true" ma:fieldsID="d7a63135b84176e1140ea05e2499b8df" ns2:_="">
    <xsd:import namespace="26fae966-843c-4d4f-81a0-161e61761eff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2:SharedWithUsers" minOccurs="0"/>
                <xsd:element ref="ns2:SharingHintHash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fae966-843c-4d4f-81a0-161e61761eff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  <xsd:element name="SharedWithUsers" ma:index="11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ingHintHash" ma:index="12" nillable="true" ma:displayName="Sharing Hint Hash" ma:internalName="SharingHintHash" ma:readOnly="true">
      <xsd:simpleType>
        <xsd:restriction base="dms:Text"/>
      </xsd:simpleType>
    </xsd:element>
    <xsd:element name="SharedWithDetails" ma:index="13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826216A0906B04E89BB89C1075B88C4" ma:contentTypeVersion="" ma:contentTypeDescription="Create a new document." ma:contentTypeScope="" ma:versionID="21342baeeefee87134c2571e90364d9e">
  <xsd:schema xmlns:xsd="http://www.w3.org/2001/XMLSchema" xmlns:xs="http://www.w3.org/2001/XMLSchema" xmlns:p="http://schemas.microsoft.com/office/2006/metadata/properties" xmlns:ns2="b49051fe-4646-4981-af49-10bb2dc6861b" targetNamespace="http://schemas.microsoft.com/office/2006/metadata/properties" ma:root="true" ma:fieldsID="8cb98404e8479986d4d3fa8fd5071fe3" ns2:_="">
    <xsd:import namespace="b49051fe-4646-4981-af49-10bb2dc6861b"/>
    <xsd:element name="properties">
      <xsd:complexType>
        <xsd:sequence>
          <xsd:element name="documentManagement">
            <xsd:complexType>
              <xsd:all>
                <xsd:element ref="ns2:Stage-Notes" minOccurs="0"/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49051fe-4646-4981-af49-10bb2dc6861b" elementFormDefault="qualified">
    <xsd:import namespace="http://schemas.microsoft.com/office/2006/documentManagement/types"/>
    <xsd:import namespace="http://schemas.microsoft.com/office/infopath/2007/PartnerControls"/>
    <xsd:element name="Stage-Notes" ma:index="8" nillable="true" ma:displayName="Stage-Notes" ma:description="Optional status notes" ma:internalName="Stage_x002d_Notes">
      <xsd:simpleType>
        <xsd:restriction base="dms:Text">
          <xsd:maxLength value="50"/>
        </xsd:restriction>
      </xsd:simpleType>
    </xsd:element>
    <xsd:element name="SharedWithUsers" ma:index="9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0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4.xml><?xml version="1.0" encoding="utf-8"?>
<p:properties xmlns:p="http://schemas.microsoft.com/office/2006/metadata/properties" xmlns:xsi="http://www.w3.org/2001/XMLSchema-instance">
  <documentManagement>
    <Stage-Notes xmlns="b49051fe-4646-4981-af49-10bb2dc6861b" xsi:nil="true"/>
  </documentManagement>
</p:properties>
</file>

<file path=customXml/itemProps1.xml><?xml version="1.0" encoding="utf-8"?>
<ds:datastoreItem xmlns:ds="http://schemas.openxmlformats.org/officeDocument/2006/customXml" ds:itemID="{54014B23-F0C2-4C61-8839-92455981644E}"/>
</file>

<file path=customXml/itemProps2.xml><?xml version="1.0" encoding="utf-8"?>
<ds:datastoreItem xmlns:ds="http://schemas.openxmlformats.org/officeDocument/2006/customXml" ds:itemID="{EB74EE59-88C2-4A09-84C3-4FBBC0F97BA2}"/>
</file>

<file path=customXml/itemProps3.xml><?xml version="1.0" encoding="utf-8"?>
<ds:datastoreItem xmlns:ds="http://schemas.openxmlformats.org/officeDocument/2006/customXml" ds:itemID="{A078B153-0F18-42BA-A4DA-F183627929C8}"/>
</file>

<file path=customXml/itemProps4.xml><?xml version="1.0" encoding="utf-8"?>
<ds:datastoreItem xmlns:ds="http://schemas.openxmlformats.org/officeDocument/2006/customXml" ds:itemID="{AEF97AA8-BA19-4BAA-960F-46D88285B70F}"/>
</file>

<file path=docProps/app.xml><?xml version="1.0" encoding="utf-8"?>
<Properties xmlns="http://schemas.openxmlformats.org/officeDocument/2006/extended-properties" xmlns:vt="http://schemas.openxmlformats.org/officeDocument/2006/docPropsVTypes">
  <Template>DesignWithColor</Template>
  <TotalTime>0</TotalTime>
  <Words>150</Words>
  <PresentationFormat>On-screen Show (4:3)</PresentationFormat>
  <Paragraphs>41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Calibri</vt:lpstr>
      <vt:lpstr>Office Theme</vt:lpstr>
      <vt:lpstr>Designing with Color</vt:lpstr>
      <vt:lpstr>Getting Started</vt:lpstr>
      <vt:lpstr>Understanding Color</vt:lpstr>
      <vt:lpstr>Picking a Palette</vt:lpstr>
      <vt:lpstr>Colorizing Your Room</vt:lpstr>
      <vt:lpstr>Sample</vt:lpstr>
      <vt:lpstr>Pulling It All Together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dcterms:created xsi:type="dcterms:W3CDTF">2012-11-09T21:45:39Z</dcterms:created>
  <dcterms:modified xsi:type="dcterms:W3CDTF">2012-11-09T21:46:17Z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0x0101008826216A0906B04E89BB89C1075B88C4</vt:lpwstr>
  </property>
  <property fmtid="{D5CDD505-2E9C-101B-9397-08002B2CF9AE}" pid="3" name="_dlc_DocIdItemGuid">
    <vt:lpwstr>8ee6e2c6-039b-485b-9409-f20e592bf13a</vt:lpwstr>
  </property>
</Properties>
</file>

<file path=docProps/thumbnail.jpeg>
</file>