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</p:sldIdLst>
  <p:sldSz cx="12192000" cy="6858000"/>
  <p:notesSz cx="6858000" cy="9144000"/>
  <p:photoAlbum layout="2pic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9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318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3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5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802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96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6912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27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44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8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61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24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62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92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61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076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0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017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CB4B514-6D0C-4E4E-9EC7-55485FCD7E1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1E6615F-55C8-470A-A272-A53074D357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877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09862E-48F9-45AC-8D44-67A0268A7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5" y="2"/>
            <a:ext cx="12192000" cy="685800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Snip Diagonal Corner Rectangle 6">
            <a:extLst>
              <a:ext uri="{FF2B5EF4-FFF2-40B4-BE49-F238E27FC236}">
                <a16:creationId xmlns:a16="http://schemas.microsoft.com/office/drawing/2014/main" id="{2D5EEA8B-2D86-4D1D-96B3-6B8290303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25" y="2"/>
            <a:ext cx="12191075" cy="6857998"/>
          </a:xfrm>
          <a:prstGeom prst="snip2DiagRect">
            <a:avLst>
              <a:gd name="adj1" fmla="val 0"/>
              <a:gd name="adj2" fmla="val 37605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D498D1-D347-4F8E-A82E-9DB452E12F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5645" y="685799"/>
            <a:ext cx="8001000" cy="2971801"/>
          </a:xfrm>
        </p:spPr>
        <p:txBody>
          <a:bodyPr>
            <a:normAutofit/>
          </a:bodyPr>
          <a:lstStyle/>
          <a:p>
            <a:r>
              <a:rPr lang="en-US" dirty="0"/>
              <a:t>My Grecian Holiday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52175C-B6A4-428B-982F-CF9F735DF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5645" y="3843867"/>
            <a:ext cx="6400800" cy="1947333"/>
          </a:xfrm>
        </p:spPr>
        <p:txBody>
          <a:bodyPr>
            <a:normAutofit/>
          </a:bodyPr>
          <a:lstStyle/>
          <a:p>
            <a:r>
              <a:rPr lang="en-US" dirty="0"/>
              <a:t>Fun in the sun!</a:t>
            </a:r>
          </a:p>
        </p:txBody>
      </p:sp>
    </p:spTree>
    <p:extLst>
      <p:ext uri="{BB962C8B-B14F-4D97-AF65-F5344CB8AC3E}">
        <p14:creationId xmlns:p14="http://schemas.microsoft.com/office/powerpoint/2010/main" val="4086779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8C7AE78-B569-4E9C-8EA3-8D19B0A00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nip Diagonal Corner Rectangle 24">
            <a:extLst>
              <a:ext uri="{FF2B5EF4-FFF2-40B4-BE49-F238E27FC236}">
                <a16:creationId xmlns:a16="http://schemas.microsoft.com/office/drawing/2014/main" id="{CC070D07-FDFC-499A-8004-94AE18EF3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229" y="620722"/>
            <a:ext cx="10935543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rgbClr val="FFFFFF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129770-F940-4258-8F21-F327B678410D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6" r="12451"/>
          <a:stretch/>
        </p:blipFill>
        <p:spPr>
          <a:xfrm>
            <a:off x="789096" y="781589"/>
            <a:ext cx="5226470" cy="4955408"/>
          </a:xfrm>
          <a:custGeom>
            <a:avLst/>
            <a:gdLst>
              <a:gd name="connsiteX0" fmla="*/ 490693 w 5226470"/>
              <a:gd name="connsiteY0" fmla="*/ 0 h 4955408"/>
              <a:gd name="connsiteX1" fmla="*/ 5226470 w 5226470"/>
              <a:gd name="connsiteY1" fmla="*/ 0 h 4955408"/>
              <a:gd name="connsiteX2" fmla="*/ 5226470 w 5226470"/>
              <a:gd name="connsiteY2" fmla="*/ 4955408 h 4955408"/>
              <a:gd name="connsiteX3" fmla="*/ 0 w 5226470"/>
              <a:gd name="connsiteY3" fmla="*/ 4955408 h 4955408"/>
              <a:gd name="connsiteX4" fmla="*/ 0 w 5226470"/>
              <a:gd name="connsiteY4" fmla="*/ 481549 h 495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6470" h="4955408">
                <a:moveTo>
                  <a:pt x="490693" y="0"/>
                </a:moveTo>
                <a:lnTo>
                  <a:pt x="5226470" y="0"/>
                </a:lnTo>
                <a:lnTo>
                  <a:pt x="5226470" y="4955408"/>
                </a:lnTo>
                <a:lnTo>
                  <a:pt x="0" y="4955408"/>
                </a:lnTo>
                <a:lnTo>
                  <a:pt x="0" y="481549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D436D8-556F-4627-B4DF-A80DAA5FD998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97"/>
          <a:stretch/>
        </p:blipFill>
        <p:spPr>
          <a:xfrm>
            <a:off x="6176433" y="789546"/>
            <a:ext cx="5226470" cy="4955408"/>
          </a:xfrm>
          <a:custGeom>
            <a:avLst/>
            <a:gdLst>
              <a:gd name="connsiteX0" fmla="*/ 0 w 5226470"/>
              <a:gd name="connsiteY0" fmla="*/ 0 h 4955408"/>
              <a:gd name="connsiteX1" fmla="*/ 5226470 w 5226470"/>
              <a:gd name="connsiteY1" fmla="*/ 0 h 4955408"/>
              <a:gd name="connsiteX2" fmla="*/ 5226470 w 5226470"/>
              <a:gd name="connsiteY2" fmla="*/ 4485508 h 4955408"/>
              <a:gd name="connsiteX3" fmla="*/ 4747647 w 5226470"/>
              <a:gd name="connsiteY3" fmla="*/ 4955408 h 4955408"/>
              <a:gd name="connsiteX4" fmla="*/ 0 w 5226470"/>
              <a:gd name="connsiteY4" fmla="*/ 4955408 h 495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6470" h="4955408">
                <a:moveTo>
                  <a:pt x="0" y="0"/>
                </a:moveTo>
                <a:lnTo>
                  <a:pt x="5226470" y="0"/>
                </a:lnTo>
                <a:lnTo>
                  <a:pt x="5226470" y="4485508"/>
                </a:lnTo>
                <a:lnTo>
                  <a:pt x="4747647" y="4955408"/>
                </a:lnTo>
                <a:lnTo>
                  <a:pt x="0" y="4955408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14125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7BBBDC-7066-4AF7-9C62-1803AB2F9B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nip Diagonal Corner Rectangle 24">
            <a:extLst>
              <a:ext uri="{FF2B5EF4-FFF2-40B4-BE49-F238E27FC236}">
                <a16:creationId xmlns:a16="http://schemas.microsoft.com/office/drawing/2014/main" id="{350FA329-CBE0-46FE-A19B-84D688DAD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229" y="620722"/>
            <a:ext cx="10935543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rgbClr val="FFFFFF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0FA949-24C2-489A-94F1-A13141AC4A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697" y="1577518"/>
            <a:ext cx="4502570" cy="337692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8FFEFAE-4471-4EAA-92D7-76C13B4D4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1" y="1593669"/>
            <a:ext cx="0" cy="3222171"/>
          </a:xfrm>
          <a:prstGeom prst="line">
            <a:avLst/>
          </a:prstGeom>
          <a:ln>
            <a:solidFill>
              <a:schemeClr val="accent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58C9A34-AB0D-41FA-AABE-D62741FF96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35" y="1577518"/>
            <a:ext cx="4502570" cy="337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80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BB141F-8094-499D-950D-3D4B6D2EEE91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3" r="23000"/>
          <a:stretch/>
        </p:blipFill>
        <p:spPr>
          <a:xfrm>
            <a:off x="20" y="10"/>
            <a:ext cx="6095980" cy="6857990"/>
          </a:xfrm>
          <a:prstGeom prst="rect">
            <a:avLst/>
          </a:prstGeom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2BBE0B1-F8EE-4770-8DD0-4D5EE328F713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" r="14235"/>
          <a:stretch/>
        </p:blipFill>
        <p:spPr>
          <a:xfrm rot="5400000">
            <a:off x="5715000" y="381000"/>
            <a:ext cx="6858000" cy="6096000"/>
          </a:xfrm>
          <a:prstGeom prst="rect">
            <a:avLst/>
          </a:prstGeom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19339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17102-2A23-485C-95F0-A2FBED2D8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B29D8-1068-417F-B05E-B6363B9D31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5483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</Words>
  <Application>Microsoft Office PowerPoint</Application>
  <PresentationFormat>Widescreen</PresentationFormat>
  <Paragraphs>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Century Gothic</vt:lpstr>
      <vt:lpstr>Wingdings 3</vt:lpstr>
      <vt:lpstr>Slice</vt:lpstr>
      <vt:lpstr>My Grecian Holiday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Joan Lambert</dc:creator>
  <cp:lastModifiedBy>Joan Lambert</cp:lastModifiedBy>
  <cp:revision>5</cp:revision>
  <dcterms:created xsi:type="dcterms:W3CDTF">2018-09-07T04:32:53Z</dcterms:created>
  <dcterms:modified xsi:type="dcterms:W3CDTF">2018-09-07T04:53:21Z</dcterms:modified>
</cp:coreProperties>
</file>