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8" r:id="rId4"/>
  </p:sldMasterIdLst>
  <p:notesMasterIdLst>
    <p:notesMasterId r:id="rId12"/>
  </p:notesMasterIdLst>
  <p:sldIdLst>
    <p:sldId id="257" r:id="rId5"/>
    <p:sldId id="258" r:id="rId6"/>
    <p:sldId id="259" r:id="rId7"/>
    <p:sldId id="260" r:id="rId8"/>
    <p:sldId id="261" r:id="rId9"/>
    <p:sldId id="262" r:id="rId10"/>
    <p:sldId id="263" r:id="rId1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2102" autoAdjust="0"/>
    <p:restoredTop sz="94660"/>
  </p:normalViewPr>
  <p:slideViewPr>
    <p:cSldViewPr snapToGrid="0">
      <p:cViewPr varScale="1">
        <p:scale>
          <a:sx n="61" d="100"/>
          <a:sy n="61" d="100"/>
        </p:scale>
        <p:origin x="90" y="7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notesMaster" Target="notesMasters/notes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theme" Target="theme/theme1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viewProps" Target="view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BB958E3-257A-46F8-BCA0-1B1FAC4BE0DF}" type="datetimeFigureOut">
              <a:rPr lang="en-US" smtClean="0"/>
              <a:t>5/31/2018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9DD02F2-79A5-4D68-BDA3-D3BDAD3AB6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645987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2239E56-67F3-4BA9-8DA1-1EE3B9DE8DC5}" type="slidenum">
              <a:rPr lang="en-US" smtClean="0">
                <a:solidFill>
                  <a:prstClr val="black"/>
                </a:solidFill>
              </a:rPr>
              <a:pPr/>
              <a:t>5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3318039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71600" y="1803405"/>
            <a:ext cx="9448800" cy="1825096"/>
          </a:xfrm>
        </p:spPr>
        <p:txBody>
          <a:bodyPr anchor="b">
            <a:normAutofit/>
          </a:bodyPr>
          <a:lstStyle>
            <a:lvl1pPr algn="l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632201"/>
            <a:ext cx="9448800" cy="685800"/>
          </a:xfrm>
        </p:spPr>
        <p:txBody>
          <a:bodyPr>
            <a:normAutofit/>
          </a:bodyPr>
          <a:lstStyle>
            <a:lvl1pPr marL="0" indent="0" algn="l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909561" y="4314328"/>
            <a:ext cx="2910840" cy="374642"/>
          </a:xfrm>
        </p:spPr>
        <p:txBody>
          <a:bodyPr/>
          <a:lstStyle/>
          <a:p>
            <a:fld id="{CD35419C-7E42-4E7C-91A0-5844E7EC49AE}" type="datetime1">
              <a:rPr lang="en-US" smtClean="0"/>
              <a:pPr/>
              <a:t>5/31/2018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371600" y="4323845"/>
            <a:ext cx="6400800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077200" y="1430866"/>
            <a:ext cx="2743200" cy="365125"/>
          </a:xfrm>
        </p:spPr>
        <p:txBody>
          <a:bodyPr/>
          <a:lstStyle/>
          <a:p>
            <a:fld id="{A99FB8CD-E422-4E62-B359-9F0666C883B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38697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77" y="4697360"/>
            <a:ext cx="10822034" cy="819355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81727" y="941439"/>
            <a:ext cx="10821840" cy="3478161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5516715"/>
            <a:ext cx="10820400" cy="701969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55D76-B712-46F0-A0CF-3E793BE89A32}" type="datetime1">
              <a:rPr lang="en-US" smtClean="0">
                <a:solidFill>
                  <a:srgbClr val="B13F9A"/>
                </a:solidFill>
              </a:rPr>
              <a:pPr/>
              <a:t>5/31/2018</a:t>
            </a:fld>
            <a:endParaRPr lang="en-US">
              <a:solidFill>
                <a:srgbClr val="B13F9A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srgbClr val="B13F9A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FB8CD-E422-4E62-B359-9F0666C883B0}" type="slidenum">
              <a:rPr lang="en-US" smtClean="0">
                <a:solidFill>
                  <a:srgbClr val="B13F9A"/>
                </a:solidFill>
              </a:rPr>
              <a:pPr/>
              <a:t>‹#›</a:t>
            </a:fld>
            <a:endParaRPr lang="en-US">
              <a:solidFill>
                <a:srgbClr val="B13F9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59638143"/>
      </p:ext>
    </p:extLst>
  </p:cSld>
  <p:clrMapOvr>
    <a:masterClrMapping/>
  </p:clrMapOvr>
  <p:hf sldNum="0" hdr="0" ftr="0" dt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753532"/>
            <a:ext cx="10820400" cy="2802467"/>
          </a:xfrm>
        </p:spPr>
        <p:txBody>
          <a:bodyPr anchor="ctr"/>
          <a:lstStyle>
            <a:lvl1pPr algn="l"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467" y="3649133"/>
            <a:ext cx="10130516" cy="999067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814452" y="381000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04855D76-B712-46F0-A0CF-3E793BE89A32}" type="datetime1">
              <a:rPr lang="en-US" smtClean="0">
                <a:solidFill>
                  <a:srgbClr val="B13F9A"/>
                </a:solidFill>
              </a:rPr>
              <a:pPr/>
              <a:t>5/31/2018</a:t>
            </a:fld>
            <a:endParaRPr lang="en-US">
              <a:solidFill>
                <a:srgbClr val="B13F9A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85800" y="379941"/>
            <a:ext cx="6991492" cy="365125"/>
          </a:xfrm>
        </p:spPr>
        <p:txBody>
          <a:bodyPr/>
          <a:lstStyle/>
          <a:p>
            <a:endParaRPr lang="en-US">
              <a:solidFill>
                <a:srgbClr val="B13F9A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A99FB8CD-E422-4E62-B359-9F0666C883B0}" type="slidenum">
              <a:rPr lang="en-US" smtClean="0">
                <a:solidFill>
                  <a:srgbClr val="B13F9A"/>
                </a:solidFill>
              </a:rPr>
              <a:pPr/>
              <a:t>‹#›</a:t>
            </a:fld>
            <a:endParaRPr lang="en-US">
              <a:solidFill>
                <a:srgbClr val="B13F9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2977253"/>
      </p:ext>
    </p:extLst>
  </p:cSld>
  <p:clrMapOvr>
    <a:masterClrMapping/>
  </p:clrMapOvr>
  <p:hf sldNum="0" hdr="0" ftr="0" dt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" name="Picture 12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4467" y="753533"/>
            <a:ext cx="10151533" cy="2604495"/>
          </a:xfrm>
        </p:spPr>
        <p:txBody>
          <a:bodyPr anchor="ctr"/>
          <a:lstStyle>
            <a:lvl1pPr algn="l"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303865" y="3365556"/>
            <a:ext cx="9592736" cy="44444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467" y="3959862"/>
            <a:ext cx="10151533" cy="679871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814452" y="381000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04855D76-B712-46F0-A0CF-3E793BE89A32}" type="datetime1">
              <a:rPr lang="en-US" smtClean="0">
                <a:solidFill>
                  <a:srgbClr val="B13F9A"/>
                </a:solidFill>
              </a:rPr>
              <a:pPr/>
              <a:t>5/31/2018</a:t>
            </a:fld>
            <a:endParaRPr lang="en-US">
              <a:solidFill>
                <a:srgbClr val="B13F9A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85800" y="379941"/>
            <a:ext cx="6991492" cy="365125"/>
          </a:xfrm>
        </p:spPr>
        <p:txBody>
          <a:bodyPr/>
          <a:lstStyle/>
          <a:p>
            <a:endParaRPr lang="en-US">
              <a:solidFill>
                <a:srgbClr val="B13F9A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A99FB8CD-E422-4E62-B359-9F0666C883B0}" type="slidenum">
              <a:rPr lang="en-US" smtClean="0">
                <a:solidFill>
                  <a:srgbClr val="B13F9A"/>
                </a:solidFill>
              </a:rPr>
              <a:pPr/>
              <a:t>‹#›</a:t>
            </a:fld>
            <a:endParaRPr lang="en-US">
              <a:solidFill>
                <a:srgbClr val="B13F9A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476250" y="93345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984230" y="270129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969259050"/>
      </p:ext>
    </p:extLst>
  </p:cSld>
  <p:clrMapOvr>
    <a:masterClrMapping/>
  </p:clrMapOvr>
  <p:hf sldNum="0" hdr="0" ftr="0" dt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4495" y="1124701"/>
            <a:ext cx="10146186" cy="2511835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467" y="3648315"/>
            <a:ext cx="10144654" cy="999885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814452" y="378883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04855D76-B712-46F0-A0CF-3E793BE89A32}" type="datetime1">
              <a:rPr lang="en-US" smtClean="0">
                <a:solidFill>
                  <a:srgbClr val="B13F9A"/>
                </a:solidFill>
              </a:rPr>
              <a:pPr/>
              <a:t>5/31/2018</a:t>
            </a:fld>
            <a:endParaRPr lang="en-US">
              <a:solidFill>
                <a:srgbClr val="B13F9A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85800" y="378883"/>
            <a:ext cx="6991492" cy="365125"/>
          </a:xfrm>
        </p:spPr>
        <p:txBody>
          <a:bodyPr/>
          <a:lstStyle/>
          <a:p>
            <a:endParaRPr lang="en-US">
              <a:solidFill>
                <a:srgbClr val="B13F9A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A99FB8CD-E422-4E62-B359-9F0666C883B0}" type="slidenum">
              <a:rPr lang="en-US" smtClean="0">
                <a:solidFill>
                  <a:srgbClr val="B13F9A"/>
                </a:solidFill>
              </a:rPr>
              <a:pPr/>
              <a:t>‹#›</a:t>
            </a:fld>
            <a:endParaRPr lang="en-US">
              <a:solidFill>
                <a:srgbClr val="B13F9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05965177"/>
      </p:ext>
    </p:extLst>
  </p:cSld>
  <p:clrMapOvr>
    <a:masterClrMapping/>
  </p:clrMapOvr>
  <p:hf sldNum="0" hdr="0" ftr="0" dt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2895600" y="761999"/>
            <a:ext cx="8610599" cy="130386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685800" y="2202080"/>
            <a:ext cx="3456432" cy="617320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685799" y="2904565"/>
            <a:ext cx="3456432" cy="331413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368800" y="2201333"/>
            <a:ext cx="3456432" cy="626534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366858" y="2904067"/>
            <a:ext cx="3456432" cy="331461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8051800" y="2192866"/>
            <a:ext cx="3456432" cy="626534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8051801" y="2904565"/>
            <a:ext cx="3456432" cy="331413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55D76-B712-46F0-A0CF-3E793BE89A32}" type="datetime1">
              <a:rPr lang="en-US" smtClean="0">
                <a:solidFill>
                  <a:srgbClr val="B13F9A"/>
                </a:solidFill>
              </a:rPr>
              <a:pPr/>
              <a:t>5/31/2018</a:t>
            </a:fld>
            <a:endParaRPr lang="en-US">
              <a:solidFill>
                <a:srgbClr val="B13F9A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srgbClr val="B13F9A"/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FB8CD-E422-4E62-B359-9F0666C883B0}" type="slidenum">
              <a:rPr lang="en-US" smtClean="0">
                <a:solidFill>
                  <a:srgbClr val="B13F9A"/>
                </a:solidFill>
              </a:rPr>
              <a:pPr/>
              <a:t>‹#›</a:t>
            </a:fld>
            <a:endParaRPr lang="en-US">
              <a:solidFill>
                <a:srgbClr val="B13F9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64063455"/>
      </p:ext>
    </p:extLst>
  </p:cSld>
  <p:clrMapOvr>
    <a:masterClrMapping/>
  </p:clrMapOvr>
  <p:hf sldNum="0" hdr="0" ftr="0" dt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2895600" y="762000"/>
            <a:ext cx="8610599" cy="12954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688618" y="4191000"/>
            <a:ext cx="3451582" cy="68276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688618" y="2362200"/>
            <a:ext cx="3451582" cy="1524000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688618" y="4873764"/>
            <a:ext cx="3451582" cy="1344921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374263" y="4191000"/>
            <a:ext cx="3448935" cy="68276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374263" y="2362200"/>
            <a:ext cx="3448936" cy="1524000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374264" y="4873763"/>
            <a:ext cx="3448935" cy="1344921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8049731" y="4191000"/>
            <a:ext cx="3456469" cy="68276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049855" y="2362200"/>
            <a:ext cx="3447878" cy="1524000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8049731" y="4873761"/>
            <a:ext cx="3452445" cy="1344921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55D76-B712-46F0-A0CF-3E793BE89A32}" type="datetime1">
              <a:rPr lang="en-US" smtClean="0">
                <a:solidFill>
                  <a:srgbClr val="B13F9A"/>
                </a:solidFill>
              </a:rPr>
              <a:pPr/>
              <a:t>5/31/2018</a:t>
            </a:fld>
            <a:endParaRPr lang="en-US">
              <a:solidFill>
                <a:srgbClr val="B13F9A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srgbClr val="B13F9A"/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FB8CD-E422-4E62-B359-9F0666C883B0}" type="slidenum">
              <a:rPr lang="en-US" smtClean="0">
                <a:solidFill>
                  <a:srgbClr val="B13F9A"/>
                </a:solidFill>
              </a:rPr>
              <a:pPr/>
              <a:t>‹#›</a:t>
            </a:fld>
            <a:endParaRPr lang="en-US">
              <a:solidFill>
                <a:srgbClr val="B13F9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75465299"/>
      </p:ext>
    </p:extLst>
  </p:cSld>
  <p:clrMapOvr>
    <a:masterClrMapping/>
  </p:clrMapOvr>
  <p:hf sldNum="0" hdr="0" ftr="0" dt="0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2194559"/>
            <a:ext cx="10820400" cy="4024125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55D76-B712-46F0-A0CF-3E793BE89A32}" type="datetime1">
              <a:rPr lang="en-US" smtClean="0">
                <a:solidFill>
                  <a:srgbClr val="B13F9A"/>
                </a:solidFill>
              </a:rPr>
              <a:pPr/>
              <a:t>5/31/2018</a:t>
            </a:fld>
            <a:endParaRPr lang="en-US">
              <a:solidFill>
                <a:srgbClr val="B13F9A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srgbClr val="B13F9A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FB8CD-E422-4E62-B359-9F0666C883B0}" type="slidenum">
              <a:rPr lang="en-US" smtClean="0">
                <a:solidFill>
                  <a:srgbClr val="B13F9A"/>
                </a:solidFill>
              </a:rPr>
              <a:pPr/>
              <a:t>‹#›</a:t>
            </a:fld>
            <a:endParaRPr lang="en-US">
              <a:solidFill>
                <a:srgbClr val="B13F9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81259222"/>
      </p:ext>
    </p:extLst>
  </p:cSld>
  <p:clrMapOvr>
    <a:masterClrMapping/>
  </p:clrMapOvr>
  <p:hf sldNum="0" hdr="0" ftr="0" dt="0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48800" y="745066"/>
            <a:ext cx="2057400" cy="3903133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24466" y="745067"/>
            <a:ext cx="8204201" cy="3903133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814452" y="379941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04855D76-B712-46F0-A0CF-3E793BE89A32}" type="datetime1">
              <a:rPr lang="en-US" smtClean="0">
                <a:solidFill>
                  <a:srgbClr val="B13F9A"/>
                </a:solidFill>
              </a:rPr>
              <a:pPr/>
              <a:t>5/31/2018</a:t>
            </a:fld>
            <a:endParaRPr lang="en-US">
              <a:solidFill>
                <a:srgbClr val="B13F9A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85800" y="381000"/>
            <a:ext cx="6991492" cy="365125"/>
          </a:xfrm>
        </p:spPr>
        <p:txBody>
          <a:bodyPr/>
          <a:lstStyle/>
          <a:p>
            <a:endParaRPr lang="en-US">
              <a:solidFill>
                <a:srgbClr val="B13F9A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A99FB8CD-E422-4E62-B359-9F0666C883B0}" type="slidenum">
              <a:rPr lang="en-US" smtClean="0">
                <a:solidFill>
                  <a:srgbClr val="B13F9A"/>
                </a:solidFill>
              </a:rPr>
              <a:pPr/>
              <a:t>‹#›</a:t>
            </a:fld>
            <a:endParaRPr lang="en-US">
              <a:solidFill>
                <a:srgbClr val="B13F9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34172750"/>
      </p:ext>
    </p:extLst>
  </p:cSld>
  <p:clrMapOvr>
    <a:masterClrMapping/>
  </p:clrMapOvr>
  <p:hf sldNum="0" hdr="0" ftr="0" dt="0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69FE52-547D-4BAB-B6D0-AACE4878AA18}" type="datetime1">
              <a:rPr lang="en-US" smtClean="0">
                <a:solidFill>
                  <a:srgbClr val="B13F9A"/>
                </a:solidFill>
              </a:rPr>
              <a:pPr/>
              <a:t>5/31/2018</a:t>
            </a:fld>
            <a:endParaRPr lang="en-US">
              <a:solidFill>
                <a:srgbClr val="B13F9A"/>
              </a:solidFill>
            </a:endParaRPr>
          </a:p>
        </p:txBody>
      </p:sp>
      <p:sp>
        <p:nvSpPr>
          <p:cNvPr id="3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srgbClr val="B13F9A"/>
              </a:solidFill>
            </a:endParaRPr>
          </a:p>
        </p:txBody>
      </p:sp>
      <p:sp>
        <p:nvSpPr>
          <p:cNvPr id="8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FB8CD-E422-4E62-B359-9F0666C883B0}" type="slidenum">
              <a:rPr lang="en-US" smtClean="0">
                <a:solidFill>
                  <a:srgbClr val="B13F9A"/>
                </a:solidFill>
              </a:rPr>
              <a:pPr/>
              <a:t>‹#›</a:t>
            </a:fld>
            <a:endParaRPr lang="en-US">
              <a:solidFill>
                <a:srgbClr val="B13F9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863110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55D76-B712-46F0-A0CF-3E793BE89A32}" type="datetime1">
              <a:rPr lang="en-US" smtClean="0">
                <a:solidFill>
                  <a:srgbClr val="B13F9A"/>
                </a:solidFill>
              </a:rPr>
              <a:pPr/>
              <a:t>5/31/2018</a:t>
            </a:fld>
            <a:endParaRPr lang="en-US">
              <a:solidFill>
                <a:srgbClr val="B13F9A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srgbClr val="B13F9A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FB8CD-E422-4E62-B359-9F0666C883B0}" type="slidenum">
              <a:rPr lang="en-US" smtClean="0">
                <a:solidFill>
                  <a:srgbClr val="B13F9A"/>
                </a:solidFill>
              </a:rPr>
              <a:pPr/>
              <a:t>‹#›</a:t>
            </a:fld>
            <a:endParaRPr lang="en-US">
              <a:solidFill>
                <a:srgbClr val="B13F9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19204258"/>
      </p:ext>
    </p:extLst>
  </p:cSld>
  <p:clrMapOvr>
    <a:masterClrMapping/>
  </p:clrMapOvr>
  <p:hf sldNum="0" hdr="0" ftr="0" dt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753533"/>
            <a:ext cx="10820399" cy="2801935"/>
          </a:xfrm>
        </p:spPr>
        <p:txBody>
          <a:bodyPr anchor="b">
            <a:normAutofit/>
          </a:bodyPr>
          <a:lstStyle>
            <a:lvl1pPr algn="r">
              <a:defRPr sz="4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467" y="3641725"/>
            <a:ext cx="10490200" cy="955675"/>
          </a:xfrm>
        </p:spPr>
        <p:txBody>
          <a:bodyPr>
            <a:normAutofit/>
          </a:bodyPr>
          <a:lstStyle>
            <a:lvl1pPr marL="0" indent="0" algn="r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814452" y="381000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04855D76-B712-46F0-A0CF-3E793BE89A32}" type="datetime1">
              <a:rPr lang="en-US" smtClean="0">
                <a:solidFill>
                  <a:srgbClr val="B13F9A"/>
                </a:solidFill>
              </a:rPr>
              <a:pPr/>
              <a:t>5/31/2018</a:t>
            </a:fld>
            <a:endParaRPr lang="en-US">
              <a:solidFill>
                <a:srgbClr val="B13F9A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85800" y="381001"/>
            <a:ext cx="6991492" cy="364065"/>
          </a:xfrm>
        </p:spPr>
        <p:txBody>
          <a:bodyPr/>
          <a:lstStyle/>
          <a:p>
            <a:endParaRPr lang="en-US">
              <a:solidFill>
                <a:srgbClr val="B13F9A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A99FB8CD-E422-4E62-B359-9F0666C883B0}" type="slidenum">
              <a:rPr lang="en-US" smtClean="0">
                <a:solidFill>
                  <a:srgbClr val="B13F9A"/>
                </a:solidFill>
              </a:rPr>
              <a:pPr/>
              <a:t>‹#›</a:t>
            </a:fld>
            <a:endParaRPr lang="en-US">
              <a:solidFill>
                <a:srgbClr val="B13F9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86308188"/>
      </p:ext>
    </p:extLst>
  </p:cSld>
  <p:clrMapOvr>
    <a:masterClrMapping/>
  </p:clrMapOvr>
  <p:hf sldNum="0" hdr="0" ftr="0" dt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2194559"/>
            <a:ext cx="5334000" cy="402412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2194559"/>
            <a:ext cx="5334000" cy="402412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55D76-B712-46F0-A0CF-3E793BE89A32}" type="datetime1">
              <a:rPr lang="en-US" smtClean="0">
                <a:solidFill>
                  <a:srgbClr val="B13F9A"/>
                </a:solidFill>
              </a:rPr>
              <a:pPr/>
              <a:t>5/31/2018</a:t>
            </a:fld>
            <a:endParaRPr lang="en-US">
              <a:solidFill>
                <a:srgbClr val="B13F9A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srgbClr val="B13F9A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FB8CD-E422-4E62-B359-9F0666C883B0}" type="slidenum">
              <a:rPr lang="en-US" smtClean="0">
                <a:solidFill>
                  <a:srgbClr val="B13F9A"/>
                </a:solidFill>
              </a:rPr>
              <a:pPr/>
              <a:t>‹#›</a:t>
            </a:fld>
            <a:endParaRPr lang="en-US">
              <a:solidFill>
                <a:srgbClr val="B13F9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39183887"/>
      </p:ext>
    </p:extLst>
  </p:cSld>
  <p:clrMapOvr>
    <a:masterClrMapping/>
  </p:clrMapOvr>
  <p:hf sldNum="0" hdr="0" ftr="0" dt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95600" y="762000"/>
            <a:ext cx="8610600" cy="12954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9" y="2183802"/>
            <a:ext cx="5079991" cy="823912"/>
          </a:xfrm>
        </p:spPr>
        <p:txBody>
          <a:bodyPr anchor="b">
            <a:norm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5800" y="3132666"/>
            <a:ext cx="5311775" cy="3086019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00800" y="2183802"/>
            <a:ext cx="5105400" cy="823912"/>
          </a:xfrm>
        </p:spPr>
        <p:txBody>
          <a:bodyPr anchor="b">
            <a:norm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3132666"/>
            <a:ext cx="5334000" cy="3086019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55D76-B712-46F0-A0CF-3E793BE89A32}" type="datetime1">
              <a:rPr lang="en-US" smtClean="0">
                <a:solidFill>
                  <a:srgbClr val="B13F9A"/>
                </a:solidFill>
              </a:rPr>
              <a:pPr/>
              <a:t>5/31/2018</a:t>
            </a:fld>
            <a:endParaRPr lang="en-US">
              <a:solidFill>
                <a:srgbClr val="B13F9A"/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srgbClr val="B13F9A"/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FB8CD-E422-4E62-B359-9F0666C883B0}" type="slidenum">
              <a:rPr lang="en-US" smtClean="0">
                <a:solidFill>
                  <a:srgbClr val="B13F9A"/>
                </a:solidFill>
              </a:rPr>
              <a:pPr/>
              <a:t>‹#›</a:t>
            </a:fld>
            <a:endParaRPr lang="en-US">
              <a:solidFill>
                <a:srgbClr val="B13F9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15211526"/>
      </p:ext>
    </p:extLst>
  </p:cSld>
  <p:clrMapOvr>
    <a:masterClrMapping/>
  </p:clrMapOvr>
  <p:hf sldNum="0" hdr="0" ftr="0" dt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55D76-B712-46F0-A0CF-3E793BE89A32}" type="datetime1">
              <a:rPr lang="en-US" smtClean="0">
                <a:solidFill>
                  <a:srgbClr val="B13F9A"/>
                </a:solidFill>
              </a:rPr>
              <a:pPr/>
              <a:t>5/31/2018</a:t>
            </a:fld>
            <a:endParaRPr lang="en-US">
              <a:solidFill>
                <a:srgbClr val="B13F9A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srgbClr val="B13F9A"/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FB8CD-E422-4E62-B359-9F0666C883B0}" type="slidenum">
              <a:rPr lang="en-US" smtClean="0">
                <a:solidFill>
                  <a:srgbClr val="B13F9A"/>
                </a:solidFill>
              </a:rPr>
              <a:pPr/>
              <a:t>‹#›</a:t>
            </a:fld>
            <a:endParaRPr lang="en-US">
              <a:solidFill>
                <a:srgbClr val="B13F9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18536067"/>
      </p:ext>
    </p:extLst>
  </p:cSld>
  <p:clrMapOvr>
    <a:masterClrMapping/>
  </p:clrMapOvr>
  <p:hf sldNum="0" hdr="0" ftr="0" dt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55D76-B712-46F0-A0CF-3E793BE89A32}" type="datetime1">
              <a:rPr lang="en-US" smtClean="0">
                <a:solidFill>
                  <a:srgbClr val="B13F9A"/>
                </a:solidFill>
              </a:rPr>
              <a:pPr/>
              <a:t>5/31/2018</a:t>
            </a:fld>
            <a:endParaRPr lang="en-US">
              <a:solidFill>
                <a:srgbClr val="B13F9A"/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srgbClr val="B13F9A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FB8CD-E422-4E62-B359-9F0666C883B0}" type="slidenum">
              <a:rPr lang="en-US" smtClean="0">
                <a:solidFill>
                  <a:srgbClr val="B13F9A"/>
                </a:solidFill>
              </a:rPr>
              <a:pPr/>
              <a:t>‹#›</a:t>
            </a:fld>
            <a:endParaRPr lang="en-US">
              <a:solidFill>
                <a:srgbClr val="B13F9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51483878"/>
      </p:ext>
    </p:extLst>
  </p:cSld>
  <p:clrMapOvr>
    <a:masterClrMapping/>
  </p:clrMapOvr>
  <p:hf sldNum="0" hdr="0" ftr="0" dt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1524000"/>
            <a:ext cx="4114800" cy="1600200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95582" y="746759"/>
            <a:ext cx="6510618" cy="5471925"/>
          </a:xfrm>
        </p:spPr>
        <p:txBody>
          <a:bodyPr anchor="ctr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3124199"/>
            <a:ext cx="4114800" cy="309448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55D76-B712-46F0-A0CF-3E793BE89A32}" type="datetime1">
              <a:rPr lang="en-US" smtClean="0">
                <a:solidFill>
                  <a:srgbClr val="B13F9A"/>
                </a:solidFill>
              </a:rPr>
              <a:pPr/>
              <a:t>5/31/2018</a:t>
            </a:fld>
            <a:endParaRPr lang="en-US">
              <a:solidFill>
                <a:srgbClr val="B13F9A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srgbClr val="B13F9A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FB8CD-E422-4E62-B359-9F0666C883B0}" type="slidenum">
              <a:rPr lang="en-US" smtClean="0">
                <a:solidFill>
                  <a:srgbClr val="B13F9A"/>
                </a:solidFill>
              </a:rPr>
              <a:pPr/>
              <a:t>‹#›</a:t>
            </a:fld>
            <a:endParaRPr lang="en-US">
              <a:solidFill>
                <a:srgbClr val="B13F9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56862032"/>
      </p:ext>
    </p:extLst>
  </p:cSld>
  <p:clrMapOvr>
    <a:masterClrMapping/>
  </p:clrMapOvr>
  <p:hf sldNum="0" hdr="0" ftr="0" dt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1524000"/>
            <a:ext cx="6873240" cy="1600200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861238" y="751241"/>
            <a:ext cx="3644962" cy="5467443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3124199"/>
            <a:ext cx="6873240" cy="309448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55D76-B712-46F0-A0CF-3E793BE89A32}" type="datetime1">
              <a:rPr lang="en-US" smtClean="0">
                <a:solidFill>
                  <a:srgbClr val="B13F9A"/>
                </a:solidFill>
              </a:rPr>
              <a:pPr/>
              <a:t>5/31/2018</a:t>
            </a:fld>
            <a:endParaRPr lang="en-US">
              <a:solidFill>
                <a:srgbClr val="B13F9A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srgbClr val="B13F9A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FB8CD-E422-4E62-B359-9F0666C883B0}" type="slidenum">
              <a:rPr lang="en-US" smtClean="0">
                <a:solidFill>
                  <a:srgbClr val="B13F9A"/>
                </a:solidFill>
              </a:rPr>
              <a:pPr/>
              <a:t>‹#›</a:t>
            </a:fld>
            <a:endParaRPr lang="en-US">
              <a:solidFill>
                <a:srgbClr val="B13F9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8186072"/>
      </p:ext>
    </p:extLst>
  </p:cSld>
  <p:clrMapOvr>
    <a:masterClrMapping/>
  </p:clrMapOvr>
  <p:hf sldNum="0" hdr="0" ftr="0" dt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0-HD-TOP.png"/>
          <p:cNvPicPr>
            <a:picLocks noChangeAspect="1"/>
          </p:cNvPicPr>
          <p:nvPr/>
        </p:nvPicPr>
        <p:blipFill>
          <a:blip r:embed="rId2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14414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895600" y="764373"/>
            <a:ext cx="8610600" cy="12930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194560"/>
            <a:ext cx="10820400" cy="402412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595360" y="6356350"/>
            <a:ext cx="291084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855D76-B712-46F0-A0CF-3E793BE89A32}" type="datetime1">
              <a:rPr lang="en-US" smtClean="0">
                <a:solidFill>
                  <a:srgbClr val="B13F9A"/>
                </a:solidFill>
              </a:rPr>
              <a:pPr/>
              <a:t>5/31/2018</a:t>
            </a:fld>
            <a:endParaRPr lang="en-US">
              <a:solidFill>
                <a:srgbClr val="B13F9A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5800" y="6355845"/>
            <a:ext cx="7772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>
              <a:solidFill>
                <a:srgbClr val="B13F9A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38100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9FB8CD-E422-4E62-B359-9F0666C883B0}" type="slidenum">
              <a:rPr lang="en-US" smtClean="0">
                <a:solidFill>
                  <a:srgbClr val="B13F9A"/>
                </a:solidFill>
              </a:rPr>
              <a:pPr/>
              <a:t>‹#›</a:t>
            </a:fld>
            <a:endParaRPr lang="en-US">
              <a:solidFill>
                <a:srgbClr val="B13F9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3245039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88" r:id="rId10"/>
    <p:sldLayoutId id="2147483689" r:id="rId11"/>
    <p:sldLayoutId id="2147483690" r:id="rId12"/>
    <p:sldLayoutId id="2147483691" r:id="rId13"/>
    <p:sldLayoutId id="2147483692" r:id="rId14"/>
    <p:sldLayoutId id="2147483693" r:id="rId15"/>
    <p:sldLayoutId id="2147483694" r:id="rId16"/>
    <p:sldLayoutId id="2147483695" r:id="rId17"/>
    <p:sldLayoutId id="2147483696" r:id="rId18"/>
  </p:sldLayoutIdLst>
  <p:hf sldNum="0" hdr="0" ftr="0" dt="0"/>
  <p:txStyles>
    <p:titleStyle>
      <a:lvl1pPr algn="r" defTabSz="914400" rtl="0" eaLnBrk="1" latinLnBrk="0" hangingPunct="1">
        <a:lnSpc>
          <a:spcPct val="90000"/>
        </a:lnSpc>
        <a:spcBef>
          <a:spcPct val="0"/>
        </a:spcBef>
        <a:buNone/>
        <a:defRPr sz="4000" kern="1200" cap="all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Designing</a:t>
            </a:r>
            <a:r>
              <a:rPr lang="en-US" dirty="0">
                <a:ln w="10000">
                  <a:solidFill>
                    <a:schemeClr val="accent4">
                      <a:tint val="50000"/>
                    </a:schemeClr>
                  </a:solidFill>
                  <a:prstDash val="solid"/>
                </a:ln>
                <a:gradFill flip="none">
                  <a:gsLst>
                    <a:gs pos="70000">
                      <a:schemeClr val="accent4">
                        <a:shade val="60000"/>
                        <a:tint val="50000"/>
                        <a:alpha val="70000"/>
                      </a:schemeClr>
                    </a:gs>
                    <a:gs pos="45000">
                      <a:schemeClr val="accent4">
                        <a:shade val="100000"/>
                        <a:alpha val="70000"/>
                      </a:schemeClr>
                    </a:gs>
                    <a:gs pos="15000">
                      <a:schemeClr val="accent4">
                        <a:shade val="60000"/>
                        <a:tint val="50000"/>
                        <a:alpha val="70000"/>
                      </a:schemeClr>
                    </a:gs>
                  </a:gsLst>
                  <a:lin ang="16200000"/>
                </a:gradFill>
                <a:effectLst>
                  <a:outerShdw blurRad="23036" dist="23036" dir="2700000" algn="tl">
                    <a:srgbClr val="333333">
                      <a:alpha val="70000"/>
                    </a:srgbClr>
                  </a:outerShdw>
                </a:effectLst>
              </a:rPr>
              <a:t> </a:t>
            </a:r>
            <a:r>
              <a:rPr lang="en-US" dirty="0"/>
              <a:t>with Color</a:t>
            </a:r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Wide World Importers</a:t>
            </a:r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Getting Started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Where to begin?</a:t>
            </a:r>
          </a:p>
          <a:p>
            <a:r>
              <a:rPr lang="en-US"/>
              <a:t>Knowing what you like</a:t>
            </a:r>
          </a:p>
          <a:p>
            <a:pPr lvl="1"/>
            <a:r>
              <a:rPr lang="en-US"/>
              <a:t>Magazines</a:t>
            </a:r>
          </a:p>
          <a:p>
            <a:pPr lvl="1"/>
            <a:r>
              <a:rPr lang="en-US"/>
              <a:t>Friends’ houses</a:t>
            </a:r>
          </a:p>
          <a:p>
            <a:pPr lvl="1"/>
            <a:r>
              <a:rPr lang="en-US"/>
              <a:t>Store displays</a:t>
            </a:r>
          </a:p>
          <a:p>
            <a:r>
              <a:rPr lang="en-US"/>
              <a:t>Exploring how color feels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Understanding Color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Color wheel primer</a:t>
            </a:r>
          </a:p>
          <a:p>
            <a:r>
              <a:rPr lang="en-US" dirty="0"/>
              <a:t>Tones and hues</a:t>
            </a:r>
          </a:p>
          <a:p>
            <a:r>
              <a:rPr lang="en-US" dirty="0"/>
              <a:t>Saturation</a:t>
            </a:r>
          </a:p>
          <a:p>
            <a:r>
              <a:rPr lang="en-US" dirty="0"/>
              <a:t>What’s in a name?</a:t>
            </a:r>
          </a:p>
          <a:p>
            <a:pPr lvl="1"/>
            <a:r>
              <a:rPr lang="en-US" dirty="0"/>
              <a:t>Cerulean or azurite</a:t>
            </a:r>
          </a:p>
          <a:p>
            <a:pPr lvl="1"/>
            <a:r>
              <a:rPr lang="en-US" dirty="0"/>
              <a:t>Verdigris or malachite</a:t>
            </a:r>
          </a:p>
          <a:p>
            <a:pPr lvl="1"/>
            <a:r>
              <a:rPr lang="en-US" dirty="0"/>
              <a:t>Vermilion or realgar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Picking a Palette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What colors are your room now?</a:t>
            </a:r>
          </a:p>
          <a:p>
            <a:r>
              <a:rPr lang="en-US"/>
              <a:t>What colors do you like?</a:t>
            </a:r>
          </a:p>
          <a:p>
            <a:r>
              <a:rPr lang="en-US"/>
              <a:t>What colors do you dislike?</a:t>
            </a:r>
          </a:p>
          <a:p>
            <a:r>
              <a:rPr lang="en-US"/>
              <a:t>What’s your budget?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Colorizing Your Room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Where to add color</a:t>
            </a:r>
          </a:p>
          <a:p>
            <a:r>
              <a:rPr lang="en-US" dirty="0"/>
              <a:t>Furniture and accessory changes</a:t>
            </a:r>
          </a:p>
          <a:p>
            <a:r>
              <a:rPr lang="en-US" dirty="0"/>
              <a:t>How to match colors</a:t>
            </a:r>
          </a:p>
          <a:p>
            <a:pPr lvl="1"/>
            <a:r>
              <a:rPr lang="en-US" dirty="0"/>
              <a:t>Does verdigris work with realgar?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Sample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So you like verdigris; what next?</a:t>
            </a:r>
          </a:p>
          <a:p>
            <a:r>
              <a:rPr lang="en-US"/>
              <a:t>Check the color wheel</a:t>
            </a:r>
          </a:p>
          <a:p>
            <a:r>
              <a:rPr lang="en-US"/>
              <a:t>Work with the swatches</a:t>
            </a:r>
          </a:p>
          <a:p>
            <a:endParaRPr lang="en-US"/>
          </a:p>
          <a:p>
            <a:endParaRPr lang="en-US" dirty="0"/>
          </a:p>
        </p:txBody>
      </p:sp>
      <p:sp>
        <p:nvSpPr>
          <p:cNvPr id="4" name="Rectangle 4" hidden="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See the color swatches in the Room Planner Kit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Pulling It All Together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Make up an action plan</a:t>
            </a:r>
          </a:p>
          <a:p>
            <a:r>
              <a:rPr lang="en-US"/>
              <a:t>Give it a rest, then revisit it</a:t>
            </a:r>
          </a:p>
          <a:p>
            <a:r>
              <a:rPr lang="en-US"/>
              <a:t>Call in your reinforcements</a:t>
            </a:r>
          </a:p>
          <a:p>
            <a:pPr lvl="1"/>
            <a:r>
              <a:rPr lang="en-US"/>
              <a:t>Friends</a:t>
            </a:r>
          </a:p>
          <a:p>
            <a:pPr lvl="1"/>
            <a:r>
              <a:rPr lang="en-US"/>
              <a:t>Family</a:t>
            </a:r>
          </a:p>
          <a:p>
            <a:pPr lvl="1"/>
            <a:r>
              <a:rPr lang="en-US"/>
              <a:t>Professionals</a:t>
            </a:r>
          </a:p>
          <a:p>
            <a:r>
              <a:rPr lang="en-US"/>
              <a:t>Make it happen!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Vapor Trail">
  <a:themeElements>
    <a:clrScheme name="Vapor Trail">
      <a:dk1>
        <a:sysClr val="windowText" lastClr="000000"/>
      </a:dk1>
      <a:lt1>
        <a:sysClr val="window" lastClr="FFFFFF"/>
      </a:lt1>
      <a:dk2>
        <a:srgbClr val="454545"/>
      </a:dk2>
      <a:lt2>
        <a:srgbClr val="DADADA"/>
      </a:lt2>
      <a:accent1>
        <a:srgbClr val="DF2E28"/>
      </a:accent1>
      <a:accent2>
        <a:srgbClr val="FE801A"/>
      </a:accent2>
      <a:accent3>
        <a:srgbClr val="E9BF35"/>
      </a:accent3>
      <a:accent4>
        <a:srgbClr val="81BB42"/>
      </a:accent4>
      <a:accent5>
        <a:srgbClr val="32C7A9"/>
      </a:accent5>
      <a:accent6>
        <a:srgbClr val="4A9BDC"/>
      </a:accent6>
      <a:hlink>
        <a:srgbClr val="F0532B"/>
      </a:hlink>
      <a:folHlink>
        <a:srgbClr val="F38B53"/>
      </a:folHlink>
    </a:clrScheme>
    <a:fontScheme name="Vapor Trail">
      <a:majorFont>
        <a:latin typeface="Century Gothic" panose="020B0502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Vapor Trail">
      <a:fillStyleLst>
        <a:solidFill>
          <a:schemeClr val="phClr"/>
        </a:solidFill>
        <a:gradFill rotWithShape="1">
          <a:gsLst>
            <a:gs pos="0">
              <a:schemeClr val="phClr">
                <a:tint val="69000"/>
                <a:alpha val="100000"/>
                <a:satMod val="109000"/>
                <a:lumMod val="110000"/>
              </a:schemeClr>
            </a:gs>
            <a:gs pos="52000">
              <a:schemeClr val="phClr">
                <a:tint val="74000"/>
                <a:satMod val="100000"/>
                <a:lumMod val="104000"/>
              </a:schemeClr>
            </a:gs>
            <a:gs pos="100000">
              <a:schemeClr val="phClr">
                <a:tint val="78000"/>
                <a:satMod val="100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00000"/>
                <a:lumMod val="104000"/>
              </a:schemeClr>
            </a:gs>
            <a:gs pos="78000">
              <a:schemeClr val="phClr">
                <a:shade val="100000"/>
                <a:satMod val="110000"/>
                <a:lumMod val="10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threePt" dir="t"/>
          </a:scene3d>
          <a:sp3d>
            <a:bevelT w="25400" h="12700"/>
          </a:sp3d>
        </a:effectStyle>
        <a:effectStyle>
          <a:effectLst>
            <a:outerShdw blurRad="57150" dist="19050" dir="5400000" algn="ctr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>
            <a:bevelT w="50800" h="2540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Vapor Trail" id="{4FDF2955-7D9C-493C-B9F9-C205151B46CD}" vid="{8F31A783-2159-4870-BC29-2BA7D038EA44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Stage-Notes xmlns="b49051fe-4646-4981-af49-10bb2dc6861b" xsi:nil="true"/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826216A0906B04E89BB89C1075B88C4" ma:contentTypeVersion="" ma:contentTypeDescription="Create a new document." ma:contentTypeScope="" ma:versionID="21342baeeefee87134c2571e90364d9e">
  <xsd:schema xmlns:xsd="http://www.w3.org/2001/XMLSchema" xmlns:xs="http://www.w3.org/2001/XMLSchema" xmlns:p="http://schemas.microsoft.com/office/2006/metadata/properties" xmlns:ns2="b49051fe-4646-4981-af49-10bb2dc6861b" targetNamespace="http://schemas.microsoft.com/office/2006/metadata/properties" ma:root="true" ma:fieldsID="8cb98404e8479986d4d3fa8fd5071fe3" ns2:_="">
    <xsd:import namespace="b49051fe-4646-4981-af49-10bb2dc6861b"/>
    <xsd:element name="properties">
      <xsd:complexType>
        <xsd:sequence>
          <xsd:element name="documentManagement">
            <xsd:complexType>
              <xsd:all>
                <xsd:element ref="ns2:Stage-Notes" minOccurs="0"/>
                <xsd:element ref="ns2:SharedWithUsers" minOccurs="0"/>
                <xsd:element ref="ns2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49051fe-4646-4981-af49-10bb2dc6861b" elementFormDefault="qualified">
    <xsd:import namespace="http://schemas.microsoft.com/office/2006/documentManagement/types"/>
    <xsd:import namespace="http://schemas.microsoft.com/office/infopath/2007/PartnerControls"/>
    <xsd:element name="Stage-Notes" ma:index="8" nillable="true" ma:displayName="Stage-Notes" ma:description="Optional status notes" ma:internalName="Stage_x002d_Notes">
      <xsd:simpleType>
        <xsd:restriction base="dms:Text">
          <xsd:maxLength value="50"/>
        </xsd:restriction>
      </xsd:simpleType>
    </xsd:element>
    <xsd:element name="SharedWithUsers" ma:index="9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0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AC1136B4-0D7D-4566-9EC9-7DE1A2E2D68A}">
  <ds:schemaRefs>
    <ds:schemaRef ds:uri="http://purl.org/dc/elements/1.1/"/>
    <ds:schemaRef ds:uri="http://www.w3.org/XML/1998/namespace"/>
    <ds:schemaRef ds:uri="http://purl.org/dc/terms/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b49051fe-4646-4981-af49-10bb2dc6861b"/>
    <ds:schemaRef ds:uri="http://schemas.microsoft.com/office/2006/metadata/properties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F19D30B4-1BC0-4611-A544-792649E8AA7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b49051fe-4646-4981-af49-10bb2dc6861b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74415E4C-911D-42CC-BF1F-BDFC37B9049D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TM04033937[[fn=Vapor Trail]]</Template>
  <TotalTime>8</TotalTime>
  <Words>151</Words>
  <Application>Microsoft Office PowerPoint</Application>
  <PresentationFormat>Widescreen</PresentationFormat>
  <Paragraphs>41</Paragraphs>
  <Slides>7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Arial</vt:lpstr>
      <vt:lpstr>Calibri</vt:lpstr>
      <vt:lpstr>Century Gothic</vt:lpstr>
      <vt:lpstr>Vapor Trail</vt:lpstr>
      <vt:lpstr>Designing with Color</vt:lpstr>
      <vt:lpstr>Getting Started</vt:lpstr>
      <vt:lpstr>Understanding Color</vt:lpstr>
      <vt:lpstr>Picking a Palette</vt:lpstr>
      <vt:lpstr>Colorizing Your Room</vt:lpstr>
      <vt:lpstr>Sample</vt:lpstr>
      <vt:lpstr>Pulling It All Together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Designing with Color</dc:title>
  <cp:lastModifiedBy>Joan Lambert</cp:lastModifiedBy>
  <cp:revision>1</cp:revision>
  <dcterms:created xsi:type="dcterms:W3CDTF">2012-11-01T21:25:17Z</dcterms:created>
  <dcterms:modified xsi:type="dcterms:W3CDTF">2018-06-01T06:04:28Z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0x0101008826216A0906B04E89BB89C1075B88C4</vt:lpwstr>
  </property>
  <property fmtid="{D5CDD505-2E9C-101B-9397-08002B2CF9AE}" pid="3" name="_dlc_DocIdItemGuid">
    <vt:lpwstr>7e11deb7-35b2-4a1a-8889-b3ab3667d2a1</vt:lpwstr>
  </property>
</Properties>
</file>

<file path=docProps/thumbnail.jpeg>
</file>